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gif" ContentType="image/gif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5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charts/chart2.xml" ContentType="application/vnd.openxmlformats-officedocument.drawingml.chart+xml"/>
  <Override PartName="/ppt/theme/themeOverride2.xml" ContentType="application/vnd.openxmlformats-officedocument.themeOverride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charts/chart3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removePersonalInfoOnSave="1" saveSubsetFonts="1">
  <p:sldMasterIdLst>
    <p:sldMasterId id="2147484184" r:id="rId2"/>
  </p:sldMasterIdLst>
  <p:notesMasterIdLst>
    <p:notesMasterId r:id="rId35"/>
  </p:notesMasterIdLst>
  <p:handoutMasterIdLst>
    <p:handoutMasterId r:id="rId36"/>
  </p:handoutMasterIdLst>
  <p:sldIdLst>
    <p:sldId id="257" r:id="rId3"/>
    <p:sldId id="313" r:id="rId4"/>
    <p:sldId id="282" r:id="rId5"/>
    <p:sldId id="315" r:id="rId6"/>
    <p:sldId id="330" r:id="rId7"/>
    <p:sldId id="320" r:id="rId8"/>
    <p:sldId id="331" r:id="rId9"/>
    <p:sldId id="351" r:id="rId10"/>
    <p:sldId id="284" r:id="rId11"/>
    <p:sldId id="333" r:id="rId12"/>
    <p:sldId id="334" r:id="rId13"/>
    <p:sldId id="352" r:id="rId14"/>
    <p:sldId id="336" r:id="rId15"/>
    <p:sldId id="311" r:id="rId16"/>
    <p:sldId id="337" r:id="rId17"/>
    <p:sldId id="342" r:id="rId18"/>
    <p:sldId id="343" r:id="rId19"/>
    <p:sldId id="346" r:id="rId20"/>
    <p:sldId id="344" r:id="rId21"/>
    <p:sldId id="345" r:id="rId22"/>
    <p:sldId id="319" r:id="rId23"/>
    <p:sldId id="303" r:id="rId24"/>
    <p:sldId id="349" r:id="rId25"/>
    <p:sldId id="318" r:id="rId26"/>
    <p:sldId id="353" r:id="rId27"/>
    <p:sldId id="347" r:id="rId28"/>
    <p:sldId id="348" r:id="rId29"/>
    <p:sldId id="290" r:id="rId30"/>
    <p:sldId id="340" r:id="rId31"/>
    <p:sldId id="341" r:id="rId32"/>
    <p:sldId id="350" r:id="rId33"/>
    <p:sldId id="287" r:id="rId34"/>
  </p:sldIdLst>
  <p:sldSz cx="12188825" cy="6858000"/>
  <p:notesSz cx="6858000" cy="9144000"/>
  <p:custDataLst>
    <p:tags r:id="rId37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12" pos="3839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Author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245" autoAdjust="0"/>
    <p:restoredTop sz="83871" autoAdjust="0"/>
  </p:normalViewPr>
  <p:slideViewPr>
    <p:cSldViewPr showGuides="1">
      <p:cViewPr>
        <p:scale>
          <a:sx n="43" d="100"/>
          <a:sy n="43" d="100"/>
        </p:scale>
        <p:origin x="86" y="120"/>
      </p:cViewPr>
      <p:guideLst>
        <p:guide orient="horz" pos="2160"/>
        <p:guide pos="3839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howGuides="1">
      <p:cViewPr varScale="1">
        <p:scale>
          <a:sx n="63" d="100"/>
          <a:sy n="63" d="100"/>
        </p:scale>
        <p:origin x="2838" y="108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commentAuthors" Target="commentAuthors.xml"/><Relationship Id="rId2" Type="http://schemas.openxmlformats.org/officeDocument/2006/relationships/slideMaster" Target="slideMasters/slideMaster1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tags" Target="tags/tag1.xml"/><Relationship Id="rId40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handoutMaster" Target="handoutMasters/handout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1.xlsx"/><Relationship Id="rId1" Type="http://schemas.openxmlformats.org/officeDocument/2006/relationships/themeOverride" Target="../theme/themeOverride1.xml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2.xlsx"/><Relationship Id="rId1" Type="http://schemas.openxmlformats.org/officeDocument/2006/relationships/themeOverride" Target="../theme/themeOverrid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5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pieChart>
        <c:varyColors val="1"/>
        <c:ser>
          <c:idx val="0"/>
          <c:order val="0"/>
          <c:tx>
            <c:strRef>
              <c:f>Sheet1!$J$2</c:f>
              <c:strCache>
                <c:ptCount val="1"/>
                <c:pt idx="0">
                  <c:v>2014</c:v>
                </c:pt>
              </c:strCache>
            </c:strRef>
          </c:tx>
          <c:dPt>
            <c:idx val="0"/>
            <c:bubble3D val="0"/>
            <c:spPr>
              <a:gradFill rotWithShape="1">
                <a:gsLst>
                  <a:gs pos="0">
                    <a:schemeClr val="accent1">
                      <a:shade val="51000"/>
                      <a:satMod val="130000"/>
                    </a:schemeClr>
                  </a:gs>
                  <a:gs pos="80000">
                    <a:schemeClr val="accent1">
                      <a:shade val="93000"/>
                      <a:satMod val="130000"/>
                    </a:schemeClr>
                  </a:gs>
                  <a:gs pos="100000">
                    <a:schemeClr val="accent1">
                      <a:shade val="94000"/>
                      <a:satMod val="135000"/>
                    </a:schemeClr>
                  </a:gs>
                </a:gsLst>
                <a:lin ang="16200000" scaled="0"/>
              </a:gra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</c:dPt>
          <c:dPt>
            <c:idx val="1"/>
            <c:bubble3D val="0"/>
            <c:spPr>
              <a:gradFill rotWithShape="1">
                <a:gsLst>
                  <a:gs pos="0">
                    <a:schemeClr val="accent2">
                      <a:shade val="51000"/>
                      <a:satMod val="130000"/>
                    </a:schemeClr>
                  </a:gs>
                  <a:gs pos="80000">
                    <a:schemeClr val="accent2">
                      <a:shade val="93000"/>
                      <a:satMod val="130000"/>
                    </a:schemeClr>
                  </a:gs>
                  <a:gs pos="100000">
                    <a:schemeClr val="accent2">
                      <a:shade val="94000"/>
                      <a:satMod val="135000"/>
                    </a:schemeClr>
                  </a:gs>
                </a:gsLst>
                <a:lin ang="16200000" scaled="0"/>
              </a:gra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</c:dPt>
          <c:dPt>
            <c:idx val="2"/>
            <c:bubble3D val="0"/>
            <c:spPr>
              <a:gradFill rotWithShape="1">
                <a:gsLst>
                  <a:gs pos="0">
                    <a:schemeClr val="accent3">
                      <a:shade val="51000"/>
                      <a:satMod val="130000"/>
                    </a:schemeClr>
                  </a:gs>
                  <a:gs pos="80000">
                    <a:schemeClr val="accent3">
                      <a:shade val="93000"/>
                      <a:satMod val="130000"/>
                    </a:schemeClr>
                  </a:gs>
                  <a:gs pos="100000">
                    <a:schemeClr val="accent3">
                      <a:shade val="94000"/>
                      <a:satMod val="135000"/>
                    </a:schemeClr>
                  </a:gs>
                </a:gsLst>
                <a:lin ang="16200000" scaled="0"/>
              </a:gra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</c:dPt>
          <c:dPt>
            <c:idx val="3"/>
            <c:bubble3D val="0"/>
            <c:spPr>
              <a:gradFill rotWithShape="1">
                <a:gsLst>
                  <a:gs pos="0">
                    <a:schemeClr val="accent4">
                      <a:shade val="51000"/>
                      <a:satMod val="130000"/>
                    </a:schemeClr>
                  </a:gs>
                  <a:gs pos="80000">
                    <a:schemeClr val="accent4">
                      <a:shade val="93000"/>
                      <a:satMod val="130000"/>
                    </a:schemeClr>
                  </a:gs>
                  <a:gs pos="100000">
                    <a:schemeClr val="accent4">
                      <a:shade val="94000"/>
                      <a:satMod val="135000"/>
                    </a:schemeClr>
                  </a:gs>
                </a:gsLst>
                <a:lin ang="16200000" scaled="0"/>
              </a:gra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Sheet1!$I$3:$I$6</c:f>
              <c:strCache>
                <c:ptCount val="4"/>
                <c:pt idx="0">
                  <c:v>Salaries</c:v>
                </c:pt>
                <c:pt idx="1">
                  <c:v>Software (OCR)</c:v>
                </c:pt>
                <c:pt idx="2">
                  <c:v>Marketing</c:v>
                </c:pt>
                <c:pt idx="3">
                  <c:v>Miscellaneous</c:v>
                </c:pt>
              </c:strCache>
            </c:strRef>
          </c:cat>
          <c:val>
            <c:numRef>
              <c:f>Sheet1!$J$3:$J$6</c:f>
              <c:numCache>
                <c:formatCode>_("$"* #,##0_);_("$"* \(#,##0\);_("$"* "-"??_);_(@_)</c:formatCode>
                <c:ptCount val="4"/>
                <c:pt idx="0">
                  <c:v>145567</c:v>
                </c:pt>
                <c:pt idx="1">
                  <c:v>10000</c:v>
                </c:pt>
                <c:pt idx="2">
                  <c:v>75000</c:v>
                </c:pt>
                <c:pt idx="3">
                  <c:v>9850</c:v>
                </c:pt>
              </c:numCache>
            </c:numRef>
          </c:val>
        </c:ser>
        <c:dLbls>
          <c:dLblPos val="inEnd"/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legendEntry>
        <c:idx val="0"/>
        <c:txPr>
          <a:bodyPr rot="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</c:legendEntry>
      <c:legendEntry>
        <c:idx val="2"/>
        <c:txPr>
          <a:bodyPr rot="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</c:legendEntry>
      <c:layout>
        <c:manualLayout>
          <c:xMode val="edge"/>
          <c:yMode val="edge"/>
          <c:x val="3.1295036984013362E-2"/>
          <c:y val="0.89083686828303088"/>
          <c:w val="0.96870495067701667"/>
          <c:h val="9.195129024051342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2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pieChart>
        <c:varyColors val="1"/>
        <c:ser>
          <c:idx val="0"/>
          <c:order val="0"/>
          <c:tx>
            <c:strRef>
              <c:f>Sheet1!$L$2</c:f>
              <c:strCache>
                <c:ptCount val="1"/>
                <c:pt idx="0">
                  <c:v>2015</c:v>
                </c:pt>
              </c:strCache>
            </c:strRef>
          </c:tx>
          <c:dPt>
            <c:idx val="0"/>
            <c:bubble3D val="0"/>
            <c:spPr>
              <a:gradFill rotWithShape="1">
                <a:gsLst>
                  <a:gs pos="0">
                    <a:schemeClr val="accent1">
                      <a:shade val="51000"/>
                      <a:satMod val="130000"/>
                    </a:schemeClr>
                  </a:gs>
                  <a:gs pos="80000">
                    <a:schemeClr val="accent1">
                      <a:shade val="93000"/>
                      <a:satMod val="130000"/>
                    </a:schemeClr>
                  </a:gs>
                  <a:gs pos="100000">
                    <a:schemeClr val="accent1">
                      <a:shade val="94000"/>
                      <a:satMod val="135000"/>
                    </a:schemeClr>
                  </a:gs>
                </a:gsLst>
                <a:lin ang="16200000" scaled="0"/>
              </a:gra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</c:dPt>
          <c:dPt>
            <c:idx val="1"/>
            <c:bubble3D val="0"/>
            <c:spPr>
              <a:gradFill rotWithShape="1">
                <a:gsLst>
                  <a:gs pos="0">
                    <a:schemeClr val="accent2">
                      <a:shade val="51000"/>
                      <a:satMod val="130000"/>
                    </a:schemeClr>
                  </a:gs>
                  <a:gs pos="80000">
                    <a:schemeClr val="accent2">
                      <a:shade val="93000"/>
                      <a:satMod val="130000"/>
                    </a:schemeClr>
                  </a:gs>
                  <a:gs pos="100000">
                    <a:schemeClr val="accent2">
                      <a:shade val="94000"/>
                      <a:satMod val="135000"/>
                    </a:schemeClr>
                  </a:gs>
                </a:gsLst>
                <a:lin ang="16200000" scaled="0"/>
              </a:gra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</c:dPt>
          <c:dPt>
            <c:idx val="2"/>
            <c:bubble3D val="0"/>
            <c:spPr>
              <a:gradFill rotWithShape="1">
                <a:gsLst>
                  <a:gs pos="0">
                    <a:schemeClr val="accent3">
                      <a:shade val="51000"/>
                      <a:satMod val="130000"/>
                    </a:schemeClr>
                  </a:gs>
                  <a:gs pos="80000">
                    <a:schemeClr val="accent3">
                      <a:shade val="93000"/>
                      <a:satMod val="130000"/>
                    </a:schemeClr>
                  </a:gs>
                  <a:gs pos="100000">
                    <a:schemeClr val="accent3">
                      <a:shade val="94000"/>
                      <a:satMod val="135000"/>
                    </a:schemeClr>
                  </a:gs>
                </a:gsLst>
                <a:lin ang="16200000" scaled="0"/>
              </a:gra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</c:dPt>
          <c:dPt>
            <c:idx val="3"/>
            <c:bubble3D val="0"/>
            <c:spPr>
              <a:gradFill rotWithShape="1">
                <a:gsLst>
                  <a:gs pos="0">
                    <a:schemeClr val="accent4">
                      <a:shade val="51000"/>
                      <a:satMod val="130000"/>
                    </a:schemeClr>
                  </a:gs>
                  <a:gs pos="80000">
                    <a:schemeClr val="accent4">
                      <a:shade val="93000"/>
                      <a:satMod val="130000"/>
                    </a:schemeClr>
                  </a:gs>
                  <a:gs pos="100000">
                    <a:schemeClr val="accent4">
                      <a:shade val="94000"/>
                      <a:satMod val="135000"/>
                    </a:schemeClr>
                  </a:gs>
                </a:gsLst>
                <a:lin ang="16200000" scaled="0"/>
              </a:gra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Sheet1!$K$3:$K$6</c:f>
              <c:strCache>
                <c:ptCount val="4"/>
                <c:pt idx="0">
                  <c:v>Salaries</c:v>
                </c:pt>
                <c:pt idx="1">
                  <c:v>Software (OCR)</c:v>
                </c:pt>
                <c:pt idx="2">
                  <c:v>Marketing</c:v>
                </c:pt>
                <c:pt idx="3">
                  <c:v>Miscellaneous</c:v>
                </c:pt>
              </c:strCache>
            </c:strRef>
          </c:cat>
          <c:val>
            <c:numRef>
              <c:f>Sheet1!$L$3:$L$6</c:f>
              <c:numCache>
                <c:formatCode>_("$"* #,##0.00_);_("$"* \(#,##0.00\);_("$"* "-"??_);_(@_)</c:formatCode>
                <c:ptCount val="4"/>
                <c:pt idx="0" formatCode="General">
                  <c:v>166100</c:v>
                </c:pt>
                <c:pt idx="1">
                  <c:v>0</c:v>
                </c:pt>
                <c:pt idx="2" formatCode="General">
                  <c:v>198000</c:v>
                </c:pt>
                <c:pt idx="3" formatCode="General">
                  <c:v>16800</c:v>
                </c:pt>
              </c:numCache>
            </c:numRef>
          </c:val>
        </c:ser>
        <c:dLbls>
          <c:dLblPos val="inEnd"/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2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1" i="0" u="none" strike="noStrike" kern="1200" spc="0" baseline="0">
                <a:solidFill>
                  <a:schemeClr val="accent6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</a:rPr>
              <a:t>MyPyramid</a:t>
            </a:r>
            <a:endParaRPr lang="en-US" b="1" dirty="0">
              <a:solidFill>
                <a:schemeClr val="accent6">
                  <a:lumMod val="75000"/>
                </a:schemeClr>
              </a:solidFill>
            </a:endParaRPr>
          </a:p>
        </c:rich>
      </c:tx>
      <c:layout>
        <c:manualLayout>
          <c:xMode val="edge"/>
          <c:yMode val="edge"/>
          <c:x val="0.37660189425027873"/>
          <c:y val="0.0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1" i="0" u="none" strike="noStrike" kern="1200" spc="0" baseline="0">
              <a:solidFill>
                <a:schemeClr val="accent6">
                  <a:lumMod val="7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4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</c:dPt>
          <c:cat>
            <c:strRef>
              <c:f>Sheet1!$A$2:$A$6</c:f>
              <c:strCache>
                <c:ptCount val="5"/>
                <c:pt idx="0">
                  <c:v>Grains</c:v>
                </c:pt>
                <c:pt idx="1">
                  <c:v>Vegetables</c:v>
                </c:pt>
                <c:pt idx="2">
                  <c:v>Fruits</c:v>
                </c:pt>
                <c:pt idx="3">
                  <c:v>Meat</c:v>
                </c:pt>
                <c:pt idx="4">
                  <c:v>Milk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  <c:pt idx="4">
                  <c:v>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solidFill>
        <a:schemeClr val="accent6"/>
      </a:solidFill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vert="horz"/>
          <a:lstStyle/>
          <a:p>
            <a:pPr>
              <a:defRPr>
                <a:solidFill>
                  <a:schemeClr val="accent6">
                    <a:lumMod val="75000"/>
                  </a:schemeClr>
                </a:solidFill>
              </a:defRPr>
            </a:pPr>
            <a:r>
              <a:rPr lang="en-US">
                <a:solidFill>
                  <a:schemeClr val="accent6">
                    <a:lumMod val="75000"/>
                  </a:schemeClr>
                </a:solidFill>
              </a:rPr>
              <a:t>Nutritional Goals</a:t>
            </a:r>
          </a:p>
        </c:rich>
      </c:tx>
      <c:layout/>
      <c:overlay val="0"/>
      <c:spPr>
        <a:noFill/>
        <a:ln>
          <a:noFill/>
        </a:ln>
        <a:effectLst/>
      </c:spPr>
    </c:title>
    <c:autoTitleDeleted val="0"/>
    <c:plotArea>
      <c:layout>
        <c:manualLayout>
          <c:layoutTarget val="inner"/>
          <c:xMode val="edge"/>
          <c:yMode val="edge"/>
          <c:x val="0.33479596300462444"/>
          <c:y val="0.22097222222222221"/>
          <c:w val="0.60951943507061612"/>
          <c:h val="0.5467559784193643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Target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Protien</c:v>
                </c:pt>
                <c:pt idx="1">
                  <c:v>Carbohydrate</c:v>
                </c:pt>
                <c:pt idx="2">
                  <c:v>Fat</c:v>
                </c:pt>
                <c:pt idx="3">
                  <c:v>Fiber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Achieved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Protien</c:v>
                </c:pt>
                <c:pt idx="1">
                  <c:v>Carbohydrate</c:v>
                </c:pt>
                <c:pt idx="2">
                  <c:v>Fat</c:v>
                </c:pt>
                <c:pt idx="3">
                  <c:v>Fiber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516553608"/>
        <c:axId val="516330696"/>
      </c:barChart>
      <c:catAx>
        <c:axId val="51655360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vert="horz"/>
          <a:lstStyle/>
          <a:p>
            <a:pPr>
              <a:defRPr/>
            </a:pPr>
            <a:endParaRPr lang="en-US"/>
          </a:p>
        </c:txPr>
        <c:crossAx val="516330696"/>
        <c:crosses val="autoZero"/>
        <c:auto val="1"/>
        <c:lblAlgn val="ctr"/>
        <c:lblOffset val="100"/>
        <c:noMultiLvlLbl val="0"/>
      </c:catAx>
      <c:valAx>
        <c:axId val="516330696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vert="horz"/>
          <a:lstStyle/>
          <a:p>
            <a:pPr>
              <a:defRPr/>
            </a:pPr>
            <a:endParaRPr lang="en-US"/>
          </a:p>
        </c:txPr>
        <c:crossAx val="51655360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28475898845977593"/>
          <c:y val="0.90116688538932643"/>
          <c:w val="0.4040269966254218"/>
          <c:h val="8.8416447944006993E-2"/>
        </c:manualLayout>
      </c:layout>
      <c:overlay val="0"/>
      <c:spPr>
        <a:noFill/>
        <a:ln>
          <a:noFill/>
        </a:ln>
        <a:effectLst/>
      </c:spPr>
      <c:txPr>
        <a:bodyPr rot="0" vert="horz"/>
        <a:lstStyle/>
        <a:p>
          <a:pPr>
            <a:defRPr/>
          </a:pPr>
          <a:endParaRPr lang="en-US"/>
        </a:p>
      </c:txPr>
    </c:legend>
    <c:plotVisOnly val="1"/>
    <c:dispBlanksAs val="gap"/>
    <c:showDLblsOverMax val="0"/>
  </c:chart>
  <c:spPr>
    <a:solidFill>
      <a:schemeClr val="lt1"/>
    </a:solidFill>
    <a:ln w="25400" cap="flat" cmpd="sng" algn="ctr">
      <a:solidFill>
        <a:schemeClr val="accent6"/>
      </a:solidFill>
      <a:prstDash val="solid"/>
    </a:ln>
    <a:effectLst/>
  </c:spPr>
  <c:txPr>
    <a:bodyPr/>
    <a:lstStyle/>
    <a:p>
      <a:pPr>
        <a:defRPr>
          <a:solidFill>
            <a:schemeClr val="dk1"/>
          </a:solidFill>
          <a:latin typeface="+mn-lt"/>
          <a:ea typeface="+mn-ea"/>
          <a:cs typeface="+mn-cs"/>
        </a:defRPr>
      </a:pPr>
      <a:endParaRPr lang="en-US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vert="horz"/>
          <a:lstStyle/>
          <a:p>
            <a:pPr>
              <a:defRPr>
                <a:solidFill>
                  <a:schemeClr val="accent6">
                    <a:lumMod val="75000"/>
                  </a:schemeClr>
                </a:solidFill>
              </a:defRPr>
            </a:pPr>
            <a:r>
              <a:rPr lang="en-US">
                <a:solidFill>
                  <a:schemeClr val="accent6">
                    <a:lumMod val="75000"/>
                  </a:schemeClr>
                </a:solidFill>
              </a:rPr>
              <a:t>Nutritional Intake: Trends</a:t>
            </a:r>
          </a:p>
        </c:rich>
      </c:tx>
      <c:layout/>
      <c:overlay val="0"/>
      <c:spPr>
        <a:noFill/>
        <a:ln>
          <a:noFill/>
        </a:ln>
        <a:effectLst/>
      </c:sp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Calorie Intake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cat>
            <c:numRef>
              <c:f>Sheet1!$A$2:$A$5</c:f>
              <c:numCache>
                <c:formatCode>mmm\-yy</c:formatCode>
                <c:ptCount val="4"/>
                <c:pt idx="0">
                  <c:v>41275</c:v>
                </c:pt>
                <c:pt idx="1">
                  <c:v>41365</c:v>
                </c:pt>
                <c:pt idx="2">
                  <c:v>41456</c:v>
                </c:pt>
                <c:pt idx="3">
                  <c:v>41548</c:v>
                </c:pt>
              </c:numCache>
            </c:num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Meats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cat>
            <c:numRef>
              <c:f>Sheet1!$A$2:$A$5</c:f>
              <c:numCache>
                <c:formatCode>mmm\-yy</c:formatCode>
                <c:ptCount val="4"/>
                <c:pt idx="0">
                  <c:v>41275</c:v>
                </c:pt>
                <c:pt idx="1">
                  <c:v>41365</c:v>
                </c:pt>
                <c:pt idx="2">
                  <c:v>41456</c:v>
                </c:pt>
                <c:pt idx="3">
                  <c:v>41548</c:v>
                </c:pt>
              </c:numCache>
            </c:num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smooth val="0"/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Caffiene</c:v>
                </c:pt>
              </c:strCache>
            </c:strRef>
          </c:tx>
          <c:spPr>
            <a:ln w="28575" cap="rnd">
              <a:solidFill>
                <a:schemeClr val="accent3"/>
              </a:solidFill>
              <a:round/>
            </a:ln>
            <a:effectLst/>
          </c:spPr>
          <c:marker>
            <c:symbol val="none"/>
          </c:marker>
          <c:cat>
            <c:numRef>
              <c:f>Sheet1!$A$2:$A$5</c:f>
              <c:numCache>
                <c:formatCode>mmm\-yy</c:formatCode>
                <c:ptCount val="4"/>
                <c:pt idx="0">
                  <c:v>41275</c:v>
                </c:pt>
                <c:pt idx="1">
                  <c:v>41365</c:v>
                </c:pt>
                <c:pt idx="2">
                  <c:v>41456</c:v>
                </c:pt>
                <c:pt idx="3">
                  <c:v>41548</c:v>
                </c:pt>
              </c:numCache>
            </c:num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517273152"/>
        <c:axId val="517271192"/>
      </c:lineChart>
      <c:dateAx>
        <c:axId val="517273152"/>
        <c:scaling>
          <c:orientation val="minMax"/>
        </c:scaling>
        <c:delete val="0"/>
        <c:axPos val="b"/>
        <c:numFmt formatCode="mmm\-yy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vert="horz"/>
          <a:lstStyle/>
          <a:p>
            <a:pPr>
              <a:defRPr/>
            </a:pPr>
            <a:endParaRPr lang="en-US"/>
          </a:p>
        </c:txPr>
        <c:crossAx val="517271192"/>
        <c:crosses val="autoZero"/>
        <c:auto val="1"/>
        <c:lblOffset val="100"/>
        <c:baseTimeUnit val="months"/>
      </c:dateAx>
      <c:valAx>
        <c:axId val="51727119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vert="horz"/>
          <a:lstStyle/>
          <a:p>
            <a:pPr>
              <a:defRPr/>
            </a:pPr>
            <a:endParaRPr lang="en-US"/>
          </a:p>
        </c:txPr>
        <c:crossAx val="51727315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vert="horz"/>
        <a:lstStyle/>
        <a:p>
          <a:pPr>
            <a:defRPr/>
          </a:pPr>
          <a:endParaRPr lang="en-US"/>
        </a:p>
      </c:txPr>
    </c:legend>
    <c:plotVisOnly val="1"/>
    <c:dispBlanksAs val="gap"/>
    <c:showDLblsOverMax val="0"/>
  </c:chart>
  <c:spPr>
    <a:solidFill>
      <a:schemeClr val="lt1"/>
    </a:solidFill>
    <a:ln w="25400" cap="flat" cmpd="sng" algn="ctr">
      <a:solidFill>
        <a:schemeClr val="accent6"/>
      </a:solidFill>
      <a:prstDash val="solid"/>
    </a:ln>
    <a:effectLst/>
  </c:spPr>
  <c:txPr>
    <a:bodyPr/>
    <a:lstStyle/>
    <a:p>
      <a:pPr>
        <a:defRPr>
          <a:solidFill>
            <a:schemeClr val="dk1"/>
          </a:solidFill>
          <a:latin typeface="+mn-lt"/>
          <a:ea typeface="+mn-ea"/>
          <a:cs typeface="+mn-cs"/>
        </a:defRPr>
      </a:pPr>
      <a:endParaRPr lang="en-US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_rels/data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62.jpeg"/><Relationship Id="rId1" Type="http://schemas.openxmlformats.org/officeDocument/2006/relationships/image" Target="../media/image61.jpeg"/></Relationships>
</file>

<file path=ppt/diagrams/_rels/data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eg"/><Relationship Id="rId2" Type="http://schemas.openxmlformats.org/officeDocument/2006/relationships/image" Target="../media/image66.jpeg"/><Relationship Id="rId1" Type="http://schemas.openxmlformats.org/officeDocument/2006/relationships/image" Target="../media/image65.png"/></Relationships>
</file>

<file path=ppt/diagrams/_rels/drawing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62.jpeg"/><Relationship Id="rId1" Type="http://schemas.openxmlformats.org/officeDocument/2006/relationships/image" Target="../media/image61.jpeg"/></Relationships>
</file>

<file path=ppt/diagrams/_rels/drawing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eg"/><Relationship Id="rId2" Type="http://schemas.openxmlformats.org/officeDocument/2006/relationships/image" Target="../media/image66.jpeg"/><Relationship Id="rId1" Type="http://schemas.openxmlformats.org/officeDocument/2006/relationships/image" Target="../media/image65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4_3">
  <dgm:title val=""/>
  <dgm:desc val=""/>
  <dgm:catLst>
    <dgm:cat type="accent4" pri="11300"/>
  </dgm:catLst>
  <dgm:styleLbl name="node0">
    <dgm:fillClrLst meth="repeat">
      <a:schemeClr val="accent4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>
        <a:shade val="80000"/>
      </a:schemeClr>
      <a:schemeClr val="accent4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>
        <a:shade val="80000"/>
      </a:schemeClr>
      <a:schemeClr val="accent4">
        <a:tint val="70000"/>
      </a:schemeClr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/>
    <dgm:txEffectClrLst/>
  </dgm:styleLbl>
  <dgm:styleLbl name="lnNode1">
    <dgm:fillClrLst>
      <a:schemeClr val="accent4">
        <a:shade val="80000"/>
      </a:schemeClr>
      <a:schemeClr val="accent4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shade val="80000"/>
        <a:alpha val="50000"/>
      </a:schemeClr>
      <a:schemeClr val="accent4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>
        <a:shade val="90000"/>
      </a:schemeClr>
      <a:schemeClr val="accent4">
        <a:tint val="70000"/>
      </a:schemeClr>
    </dgm:fillClrLst>
    <dgm:linClrLst>
      <a:schemeClr val="accent4">
        <a:shade val="90000"/>
      </a:schemeClr>
      <a:schemeClr val="accent4">
        <a:tint val="70000"/>
      </a:schemeClr>
    </dgm:linClrLst>
    <dgm:effectClrLst/>
    <dgm:txLinClrLst/>
    <dgm:txFillClrLst/>
    <dgm:txEffectClrLst/>
  </dgm:styleLbl>
  <dgm:styleLbl name="fgSibTrans2D1">
    <dgm:fillClrLst>
      <a:schemeClr val="accent4">
        <a:shade val="90000"/>
      </a:schemeClr>
      <a:schemeClr val="accent4">
        <a:tint val="70000"/>
      </a:schemeClr>
    </dgm:fillClrLst>
    <dgm:linClrLst>
      <a:schemeClr val="accent4">
        <a:shade val="90000"/>
      </a:schemeClr>
      <a:schemeClr val="accent4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>
        <a:shade val="90000"/>
      </a:schemeClr>
      <a:schemeClr val="accent4">
        <a:tint val="70000"/>
      </a:schemeClr>
    </dgm:fillClrLst>
    <dgm:linClrLst>
      <a:schemeClr val="accent4">
        <a:shade val="90000"/>
      </a:schemeClr>
      <a:schemeClr val="accent4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4">
        <a:shade val="90000"/>
      </a:schemeClr>
      <a:schemeClr val="accent4">
        <a:tint val="70000"/>
      </a:schemeClr>
    </dgm:fillClrLst>
    <dgm:linClrLst>
      <a:schemeClr val="accent4">
        <a:shade val="90000"/>
      </a:schemeClr>
      <a:schemeClr val="accent4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4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4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4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4">
        <a:tint val="90000"/>
      </a:schemeClr>
    </dgm:fillClrLst>
    <dgm:linClrLst meth="repeat">
      <a:schemeClr val="accent4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4">
        <a:tint val="70000"/>
      </a:schemeClr>
    </dgm:fillClrLst>
    <dgm:linClrLst meth="repeat">
      <a:schemeClr val="accent4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4">
        <a:tint val="50000"/>
      </a:schemeClr>
    </dgm:fillClrLst>
    <dgm:linClrLst meth="repeat">
      <a:schemeClr val="accent4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>
        <a:shade val="8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9000"/>
      </a:schemeClr>
    </dgm:fillClrLst>
    <dgm:linClrLst meth="repeat">
      <a:schemeClr val="accent4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80000"/>
      </a:schemeClr>
    </dgm:fillClrLst>
    <dgm:linClrLst meth="repeat">
      <a:schemeClr val="accent4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70000"/>
      </a:schemeClr>
    </dgm:fillClrLst>
    <dgm:linClrLst meth="repeat">
      <a:schemeClr val="accent4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4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4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4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3C818C8-F905-40B1-9FCF-8487485D4CED}" type="doc">
      <dgm:prSet loTypeId="urn:microsoft.com/office/officeart/2005/8/layout/StepDownProcess" loCatId="process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en-US"/>
        </a:p>
      </dgm:t>
    </dgm:pt>
    <dgm:pt modelId="{2360244F-4AD1-455A-815A-9AE2DF18CEC3}">
      <dgm:prSet phldrT="[Text]" custT="1"/>
      <dgm:spPr/>
      <dgm:t>
        <a:bodyPr/>
        <a:lstStyle/>
        <a:p>
          <a:r>
            <a:rPr lang="en-US" sz="1300" dirty="0" smtClean="0"/>
            <a:t>Recommended </a:t>
          </a:r>
          <a:r>
            <a:rPr lang="en-US" sz="1300" dirty="0" smtClean="0"/>
            <a:t>allowances</a:t>
          </a:r>
          <a:endParaRPr lang="en-US" sz="1300" dirty="0"/>
        </a:p>
      </dgm:t>
    </dgm:pt>
    <dgm:pt modelId="{7AB3BA45-D467-4B78-944B-8F34AAAD6A5B}" type="parTrans" cxnId="{DD011334-DA50-4537-B9A0-66CA1921382B}">
      <dgm:prSet/>
      <dgm:spPr/>
      <dgm:t>
        <a:bodyPr/>
        <a:lstStyle/>
        <a:p>
          <a:endParaRPr lang="en-US" sz="1300"/>
        </a:p>
      </dgm:t>
    </dgm:pt>
    <dgm:pt modelId="{172FC096-362F-4B0A-87B8-9E4032DC7FE5}" type="sibTrans" cxnId="{DD011334-DA50-4537-B9A0-66CA1921382B}">
      <dgm:prSet/>
      <dgm:spPr/>
      <dgm:t>
        <a:bodyPr/>
        <a:lstStyle/>
        <a:p>
          <a:endParaRPr lang="en-US" sz="1300"/>
        </a:p>
      </dgm:t>
    </dgm:pt>
    <dgm:pt modelId="{693E811D-F884-4F3E-A2F3-B2CDA4670DA8}">
      <dgm:prSet phldrT="[Text]" custT="1"/>
      <dgm:spPr/>
      <dgm:t>
        <a:bodyPr/>
        <a:lstStyle/>
        <a:p>
          <a:r>
            <a:rPr lang="en-US" sz="1300" dirty="0" smtClean="0"/>
            <a:t>What to </a:t>
          </a:r>
          <a:r>
            <a:rPr lang="en-US" sz="1300" dirty="0" smtClean="0"/>
            <a:t>avoid?</a:t>
          </a:r>
          <a:endParaRPr lang="en-US" sz="1300" dirty="0"/>
        </a:p>
      </dgm:t>
    </dgm:pt>
    <dgm:pt modelId="{C4B7CCC2-8A82-47BE-BB1F-2B822115B396}" type="parTrans" cxnId="{1F25A480-9B69-4DB3-B3CE-C655E6542632}">
      <dgm:prSet/>
      <dgm:spPr/>
      <dgm:t>
        <a:bodyPr/>
        <a:lstStyle/>
        <a:p>
          <a:endParaRPr lang="en-US" sz="1300"/>
        </a:p>
      </dgm:t>
    </dgm:pt>
    <dgm:pt modelId="{827BA315-DEA6-41D8-B3D4-BAF0E76F0A92}" type="sibTrans" cxnId="{1F25A480-9B69-4DB3-B3CE-C655E6542632}">
      <dgm:prSet/>
      <dgm:spPr/>
      <dgm:t>
        <a:bodyPr/>
        <a:lstStyle/>
        <a:p>
          <a:endParaRPr lang="en-US" sz="1300"/>
        </a:p>
      </dgm:t>
    </dgm:pt>
    <dgm:pt modelId="{12C9EA82-1453-4A49-91E3-C14A3F6A8157}">
      <dgm:prSet phldrT="[Text]" custT="1"/>
      <dgm:spPr/>
      <dgm:t>
        <a:bodyPr/>
        <a:lstStyle/>
        <a:p>
          <a:r>
            <a:rPr lang="en-US" sz="1300" dirty="0" smtClean="0"/>
            <a:t>Incentives to eat better</a:t>
          </a:r>
          <a:endParaRPr lang="en-US" sz="1300" dirty="0"/>
        </a:p>
      </dgm:t>
    </dgm:pt>
    <dgm:pt modelId="{67BC91D3-C837-4F44-8A78-0CBF387E198F}" type="parTrans" cxnId="{BBC210B7-A3FE-4DFC-B248-146601F11627}">
      <dgm:prSet/>
      <dgm:spPr/>
      <dgm:t>
        <a:bodyPr/>
        <a:lstStyle/>
        <a:p>
          <a:endParaRPr lang="en-US" sz="1300"/>
        </a:p>
      </dgm:t>
    </dgm:pt>
    <dgm:pt modelId="{1AA88362-8DC1-4173-9ABB-2A54DB0FD101}" type="sibTrans" cxnId="{BBC210B7-A3FE-4DFC-B248-146601F11627}">
      <dgm:prSet/>
      <dgm:spPr/>
      <dgm:t>
        <a:bodyPr/>
        <a:lstStyle/>
        <a:p>
          <a:endParaRPr lang="en-US" sz="1300"/>
        </a:p>
      </dgm:t>
    </dgm:pt>
    <dgm:pt modelId="{B781D15E-03A2-4446-B810-72EE1086EC0B}">
      <dgm:prSet phldrT="[Text]" custT="1"/>
      <dgm:spPr/>
      <dgm:t>
        <a:bodyPr/>
        <a:lstStyle/>
        <a:p>
          <a:r>
            <a:rPr lang="en-US" sz="1300" dirty="0" smtClean="0"/>
            <a:t>What to do with the information?</a:t>
          </a:r>
          <a:endParaRPr lang="en-US" sz="1300" dirty="0"/>
        </a:p>
      </dgm:t>
    </dgm:pt>
    <dgm:pt modelId="{B192A705-AAA1-497E-BE21-771617F278C8}" type="parTrans" cxnId="{649DC5C0-5455-4638-B723-A44EA8579144}">
      <dgm:prSet/>
      <dgm:spPr/>
      <dgm:t>
        <a:bodyPr/>
        <a:lstStyle/>
        <a:p>
          <a:endParaRPr lang="en-US" sz="1300"/>
        </a:p>
      </dgm:t>
    </dgm:pt>
    <dgm:pt modelId="{7AE7AD0E-084E-4B97-94B9-67213254237D}" type="sibTrans" cxnId="{649DC5C0-5455-4638-B723-A44EA8579144}">
      <dgm:prSet/>
      <dgm:spPr/>
      <dgm:t>
        <a:bodyPr/>
        <a:lstStyle/>
        <a:p>
          <a:endParaRPr lang="en-US" sz="1300"/>
        </a:p>
      </dgm:t>
    </dgm:pt>
    <dgm:pt modelId="{68A9767F-E1DD-49B3-944C-E8C869D50BE6}" type="pres">
      <dgm:prSet presAssocID="{83C818C8-F905-40B1-9FCF-8487485D4CED}" presName="rootnode" presStyleCnt="0">
        <dgm:presLayoutVars>
          <dgm:chMax/>
          <dgm:chPref/>
          <dgm:dir/>
          <dgm:animLvl val="lvl"/>
        </dgm:presLayoutVars>
      </dgm:prSet>
      <dgm:spPr/>
      <dgm:t>
        <a:bodyPr/>
        <a:lstStyle/>
        <a:p>
          <a:endParaRPr lang="en-US"/>
        </a:p>
      </dgm:t>
    </dgm:pt>
    <dgm:pt modelId="{DC214504-5561-4E2A-AA32-F4E146C40D0B}" type="pres">
      <dgm:prSet presAssocID="{2360244F-4AD1-455A-815A-9AE2DF18CEC3}" presName="composite" presStyleCnt="0"/>
      <dgm:spPr/>
    </dgm:pt>
    <dgm:pt modelId="{3DA8E152-2E93-4E0E-9676-294936E95EDD}" type="pres">
      <dgm:prSet presAssocID="{2360244F-4AD1-455A-815A-9AE2DF18CEC3}" presName="bentUpArrow1" presStyleLbl="alignImgPlace1" presStyleIdx="0" presStyleCnt="3"/>
      <dgm:spPr>
        <a:noFill/>
      </dgm:spPr>
      <dgm:t>
        <a:bodyPr/>
        <a:lstStyle/>
        <a:p>
          <a:endParaRPr lang="en-US"/>
        </a:p>
      </dgm:t>
    </dgm:pt>
    <dgm:pt modelId="{5FAEC221-BFD7-4403-9C0E-CC3A6B78B17E}" type="pres">
      <dgm:prSet presAssocID="{2360244F-4AD1-455A-815A-9AE2DF18CEC3}" presName="ParentText" presStyleLbl="node1" presStyleIdx="0" presStyleCnt="4" custScaleX="127041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44F3051-9E8A-471F-82FD-AA0C615F457B}" type="pres">
      <dgm:prSet presAssocID="{2360244F-4AD1-455A-815A-9AE2DF18CEC3}" presName="ChildText" presStyleLbl="revTx" presStyleIdx="0" presStyleCnt="3">
        <dgm:presLayoutVars>
          <dgm:chMax val="0"/>
          <dgm:chPref val="0"/>
          <dgm:bulletEnabled val="1"/>
        </dgm:presLayoutVars>
      </dgm:prSet>
      <dgm:spPr/>
    </dgm:pt>
    <dgm:pt modelId="{413C0CFB-EC9A-4B48-AE12-61A585CC4045}" type="pres">
      <dgm:prSet presAssocID="{172FC096-362F-4B0A-87B8-9E4032DC7FE5}" presName="sibTrans" presStyleCnt="0"/>
      <dgm:spPr/>
    </dgm:pt>
    <dgm:pt modelId="{8249A093-ABBC-4412-9D87-C52C29F9AB5B}" type="pres">
      <dgm:prSet presAssocID="{693E811D-F884-4F3E-A2F3-B2CDA4670DA8}" presName="composite" presStyleCnt="0"/>
      <dgm:spPr/>
    </dgm:pt>
    <dgm:pt modelId="{7614F207-E94E-4850-8477-4B648F673CB6}" type="pres">
      <dgm:prSet presAssocID="{693E811D-F884-4F3E-A2F3-B2CDA4670DA8}" presName="bentUpArrow1" presStyleLbl="alignImgPlace1" presStyleIdx="1" presStyleCnt="3"/>
      <dgm:spPr>
        <a:noFill/>
      </dgm:spPr>
      <dgm:t>
        <a:bodyPr/>
        <a:lstStyle/>
        <a:p>
          <a:endParaRPr lang="en-US"/>
        </a:p>
      </dgm:t>
    </dgm:pt>
    <dgm:pt modelId="{37B424B4-AE2B-4835-9BEF-C221D5FA4CF5}" type="pres">
      <dgm:prSet presAssocID="{693E811D-F884-4F3E-A2F3-B2CDA4670DA8}" presName="ParentText" presStyleLbl="node1" presStyleIdx="1" presStyleCnt="4" custScaleX="127816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5987AA7-A6C8-4A6B-B154-1A2C87C7135B}" type="pres">
      <dgm:prSet presAssocID="{693E811D-F884-4F3E-A2F3-B2CDA4670DA8}" presName="ChildText" presStyleLbl="revTx" presStyleIdx="1" presStyleCnt="3">
        <dgm:presLayoutVars>
          <dgm:chMax val="0"/>
          <dgm:chPref val="0"/>
          <dgm:bulletEnabled val="1"/>
        </dgm:presLayoutVars>
      </dgm:prSet>
      <dgm:spPr/>
    </dgm:pt>
    <dgm:pt modelId="{6E2FD670-AD89-43A0-98C2-A7533C3089A3}" type="pres">
      <dgm:prSet presAssocID="{827BA315-DEA6-41D8-B3D4-BAF0E76F0A92}" presName="sibTrans" presStyleCnt="0"/>
      <dgm:spPr/>
    </dgm:pt>
    <dgm:pt modelId="{BDAD4877-3AAF-44B6-A386-3F8980B68542}" type="pres">
      <dgm:prSet presAssocID="{12C9EA82-1453-4A49-91E3-C14A3F6A8157}" presName="composite" presStyleCnt="0"/>
      <dgm:spPr/>
    </dgm:pt>
    <dgm:pt modelId="{E54B2D87-B276-4D1D-9863-3EE88F9CE1F8}" type="pres">
      <dgm:prSet presAssocID="{12C9EA82-1453-4A49-91E3-C14A3F6A8157}" presName="bentUpArrow1" presStyleLbl="alignImgPlace1" presStyleIdx="2" presStyleCnt="3"/>
      <dgm:spPr>
        <a:noFill/>
      </dgm:spPr>
      <dgm:t>
        <a:bodyPr/>
        <a:lstStyle/>
        <a:p>
          <a:endParaRPr lang="en-US"/>
        </a:p>
      </dgm:t>
    </dgm:pt>
    <dgm:pt modelId="{6FA3D067-EC24-4275-A36D-273CAA53AC3D}" type="pres">
      <dgm:prSet presAssocID="{12C9EA82-1453-4A49-91E3-C14A3F6A8157}" presName="ParentText" presStyleLbl="node1" presStyleIdx="2" presStyleCnt="4" custScaleX="127471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E357A88-B044-4014-A49F-5E76B8B80D33}" type="pres">
      <dgm:prSet presAssocID="{12C9EA82-1453-4A49-91E3-C14A3F6A8157}" presName="ChildText" presStyleLbl="revTx" presStyleIdx="2" presStyleCnt="3">
        <dgm:presLayoutVars>
          <dgm:chMax val="0"/>
          <dgm:chPref val="0"/>
          <dgm:bulletEnabled val="1"/>
        </dgm:presLayoutVars>
      </dgm:prSet>
      <dgm:spPr/>
    </dgm:pt>
    <dgm:pt modelId="{B4687111-EB60-4B45-85D7-FDF900DBFBDF}" type="pres">
      <dgm:prSet presAssocID="{1AA88362-8DC1-4173-9ABB-2A54DB0FD101}" presName="sibTrans" presStyleCnt="0"/>
      <dgm:spPr/>
    </dgm:pt>
    <dgm:pt modelId="{593E5B7D-A782-4821-ADB3-AA49C4FBD436}" type="pres">
      <dgm:prSet presAssocID="{B781D15E-03A2-4446-B810-72EE1086EC0B}" presName="composite" presStyleCnt="0"/>
      <dgm:spPr/>
    </dgm:pt>
    <dgm:pt modelId="{676ADD82-2E39-45A2-9C22-CB83302787D6}" type="pres">
      <dgm:prSet presAssocID="{B781D15E-03A2-4446-B810-72EE1086EC0B}" presName="ParentText" presStyleLbl="node1" presStyleIdx="3" presStyleCnt="4" custScaleX="130320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1F25A480-9B69-4DB3-B3CE-C655E6542632}" srcId="{83C818C8-F905-40B1-9FCF-8487485D4CED}" destId="{693E811D-F884-4F3E-A2F3-B2CDA4670DA8}" srcOrd="1" destOrd="0" parTransId="{C4B7CCC2-8A82-47BE-BB1F-2B822115B396}" sibTransId="{827BA315-DEA6-41D8-B3D4-BAF0E76F0A92}"/>
    <dgm:cxn modelId="{4DE19842-99B2-4E50-ADA1-9828CD481A22}" type="presOf" srcId="{693E811D-F884-4F3E-A2F3-B2CDA4670DA8}" destId="{37B424B4-AE2B-4835-9BEF-C221D5FA4CF5}" srcOrd="0" destOrd="0" presId="urn:microsoft.com/office/officeart/2005/8/layout/StepDownProcess"/>
    <dgm:cxn modelId="{DD011334-DA50-4537-B9A0-66CA1921382B}" srcId="{83C818C8-F905-40B1-9FCF-8487485D4CED}" destId="{2360244F-4AD1-455A-815A-9AE2DF18CEC3}" srcOrd="0" destOrd="0" parTransId="{7AB3BA45-D467-4B78-944B-8F34AAAD6A5B}" sibTransId="{172FC096-362F-4B0A-87B8-9E4032DC7FE5}"/>
    <dgm:cxn modelId="{649DC5C0-5455-4638-B723-A44EA8579144}" srcId="{83C818C8-F905-40B1-9FCF-8487485D4CED}" destId="{B781D15E-03A2-4446-B810-72EE1086EC0B}" srcOrd="3" destOrd="0" parTransId="{B192A705-AAA1-497E-BE21-771617F278C8}" sibTransId="{7AE7AD0E-084E-4B97-94B9-67213254237D}"/>
    <dgm:cxn modelId="{E3D5287D-52E4-4B9A-A60A-9F0D5B101DFF}" type="presOf" srcId="{12C9EA82-1453-4A49-91E3-C14A3F6A8157}" destId="{6FA3D067-EC24-4275-A36D-273CAA53AC3D}" srcOrd="0" destOrd="0" presId="urn:microsoft.com/office/officeart/2005/8/layout/StepDownProcess"/>
    <dgm:cxn modelId="{B5CFBCFA-4AA2-4BB9-BCAD-E50A5DA06787}" type="presOf" srcId="{2360244F-4AD1-455A-815A-9AE2DF18CEC3}" destId="{5FAEC221-BFD7-4403-9C0E-CC3A6B78B17E}" srcOrd="0" destOrd="0" presId="urn:microsoft.com/office/officeart/2005/8/layout/StepDownProcess"/>
    <dgm:cxn modelId="{BBC210B7-A3FE-4DFC-B248-146601F11627}" srcId="{83C818C8-F905-40B1-9FCF-8487485D4CED}" destId="{12C9EA82-1453-4A49-91E3-C14A3F6A8157}" srcOrd="2" destOrd="0" parTransId="{67BC91D3-C837-4F44-8A78-0CBF387E198F}" sibTransId="{1AA88362-8DC1-4173-9ABB-2A54DB0FD101}"/>
    <dgm:cxn modelId="{C31462A3-FBC9-4A4D-81C7-16F07DB8FC2D}" type="presOf" srcId="{83C818C8-F905-40B1-9FCF-8487485D4CED}" destId="{68A9767F-E1DD-49B3-944C-E8C869D50BE6}" srcOrd="0" destOrd="0" presId="urn:microsoft.com/office/officeart/2005/8/layout/StepDownProcess"/>
    <dgm:cxn modelId="{0111439D-9D73-4D74-8920-A5B1DDF58F1A}" type="presOf" srcId="{B781D15E-03A2-4446-B810-72EE1086EC0B}" destId="{676ADD82-2E39-45A2-9C22-CB83302787D6}" srcOrd="0" destOrd="0" presId="urn:microsoft.com/office/officeart/2005/8/layout/StepDownProcess"/>
    <dgm:cxn modelId="{58239091-8EAC-405C-A7B9-61A12D3478E8}" type="presParOf" srcId="{68A9767F-E1DD-49B3-944C-E8C869D50BE6}" destId="{DC214504-5561-4E2A-AA32-F4E146C40D0B}" srcOrd="0" destOrd="0" presId="urn:microsoft.com/office/officeart/2005/8/layout/StepDownProcess"/>
    <dgm:cxn modelId="{4678FBF7-2F41-4E79-BB3D-3E531434A3E3}" type="presParOf" srcId="{DC214504-5561-4E2A-AA32-F4E146C40D0B}" destId="{3DA8E152-2E93-4E0E-9676-294936E95EDD}" srcOrd="0" destOrd="0" presId="urn:microsoft.com/office/officeart/2005/8/layout/StepDownProcess"/>
    <dgm:cxn modelId="{CAF00337-3215-408F-AE0D-7D777FE5570D}" type="presParOf" srcId="{DC214504-5561-4E2A-AA32-F4E146C40D0B}" destId="{5FAEC221-BFD7-4403-9C0E-CC3A6B78B17E}" srcOrd="1" destOrd="0" presId="urn:microsoft.com/office/officeart/2005/8/layout/StepDownProcess"/>
    <dgm:cxn modelId="{21C7BAE3-7CEB-4481-905B-895102835E14}" type="presParOf" srcId="{DC214504-5561-4E2A-AA32-F4E146C40D0B}" destId="{844F3051-9E8A-471F-82FD-AA0C615F457B}" srcOrd="2" destOrd="0" presId="urn:microsoft.com/office/officeart/2005/8/layout/StepDownProcess"/>
    <dgm:cxn modelId="{24911318-ECDD-4CFD-8092-EB9234D15E0D}" type="presParOf" srcId="{68A9767F-E1DD-49B3-944C-E8C869D50BE6}" destId="{413C0CFB-EC9A-4B48-AE12-61A585CC4045}" srcOrd="1" destOrd="0" presId="urn:microsoft.com/office/officeart/2005/8/layout/StepDownProcess"/>
    <dgm:cxn modelId="{F716D8A9-E405-4D57-BA6E-066C3126223D}" type="presParOf" srcId="{68A9767F-E1DD-49B3-944C-E8C869D50BE6}" destId="{8249A093-ABBC-4412-9D87-C52C29F9AB5B}" srcOrd="2" destOrd="0" presId="urn:microsoft.com/office/officeart/2005/8/layout/StepDownProcess"/>
    <dgm:cxn modelId="{DA9D11F1-5B20-4B1B-B2AB-F836557648F9}" type="presParOf" srcId="{8249A093-ABBC-4412-9D87-C52C29F9AB5B}" destId="{7614F207-E94E-4850-8477-4B648F673CB6}" srcOrd="0" destOrd="0" presId="urn:microsoft.com/office/officeart/2005/8/layout/StepDownProcess"/>
    <dgm:cxn modelId="{CDDCB7CA-AE81-49F3-B58A-2C1B4DD7C37F}" type="presParOf" srcId="{8249A093-ABBC-4412-9D87-C52C29F9AB5B}" destId="{37B424B4-AE2B-4835-9BEF-C221D5FA4CF5}" srcOrd="1" destOrd="0" presId="urn:microsoft.com/office/officeart/2005/8/layout/StepDownProcess"/>
    <dgm:cxn modelId="{E9FA3A36-F59C-4CBB-B25E-4F3F286DC27F}" type="presParOf" srcId="{8249A093-ABBC-4412-9D87-C52C29F9AB5B}" destId="{D5987AA7-A6C8-4A6B-B154-1A2C87C7135B}" srcOrd="2" destOrd="0" presId="urn:microsoft.com/office/officeart/2005/8/layout/StepDownProcess"/>
    <dgm:cxn modelId="{165C9770-F7B5-47EC-87AA-4FC122426E97}" type="presParOf" srcId="{68A9767F-E1DD-49B3-944C-E8C869D50BE6}" destId="{6E2FD670-AD89-43A0-98C2-A7533C3089A3}" srcOrd="3" destOrd="0" presId="urn:microsoft.com/office/officeart/2005/8/layout/StepDownProcess"/>
    <dgm:cxn modelId="{B506AEAF-17A1-41FE-A4CD-63E2219880AE}" type="presParOf" srcId="{68A9767F-E1DD-49B3-944C-E8C869D50BE6}" destId="{BDAD4877-3AAF-44B6-A386-3F8980B68542}" srcOrd="4" destOrd="0" presId="urn:microsoft.com/office/officeart/2005/8/layout/StepDownProcess"/>
    <dgm:cxn modelId="{7E5B70F5-0B1A-43B3-919B-849CED1474E4}" type="presParOf" srcId="{BDAD4877-3AAF-44B6-A386-3F8980B68542}" destId="{E54B2D87-B276-4D1D-9863-3EE88F9CE1F8}" srcOrd="0" destOrd="0" presId="urn:microsoft.com/office/officeart/2005/8/layout/StepDownProcess"/>
    <dgm:cxn modelId="{256DD2AD-9EB6-4254-B49E-4872D9E3E460}" type="presParOf" srcId="{BDAD4877-3AAF-44B6-A386-3F8980B68542}" destId="{6FA3D067-EC24-4275-A36D-273CAA53AC3D}" srcOrd="1" destOrd="0" presId="urn:microsoft.com/office/officeart/2005/8/layout/StepDownProcess"/>
    <dgm:cxn modelId="{19C4196B-613E-49B0-BAF9-9FAFA9FE665F}" type="presParOf" srcId="{BDAD4877-3AAF-44B6-A386-3F8980B68542}" destId="{DE357A88-B044-4014-A49F-5E76B8B80D33}" srcOrd="2" destOrd="0" presId="urn:microsoft.com/office/officeart/2005/8/layout/StepDownProcess"/>
    <dgm:cxn modelId="{C9436C3A-685B-4FCF-8384-3D60FD6DACDF}" type="presParOf" srcId="{68A9767F-E1DD-49B3-944C-E8C869D50BE6}" destId="{B4687111-EB60-4B45-85D7-FDF900DBFBDF}" srcOrd="5" destOrd="0" presId="urn:microsoft.com/office/officeart/2005/8/layout/StepDownProcess"/>
    <dgm:cxn modelId="{95670802-E240-4B10-9C70-312CA8A0B9F0}" type="presParOf" srcId="{68A9767F-E1DD-49B3-944C-E8C869D50BE6}" destId="{593E5B7D-A782-4821-ADB3-AA49C4FBD436}" srcOrd="6" destOrd="0" presId="urn:microsoft.com/office/officeart/2005/8/layout/StepDownProcess"/>
    <dgm:cxn modelId="{25EF7981-E118-46E5-9CE8-1788CE7EFD1F}" type="presParOf" srcId="{593E5B7D-A782-4821-ADB3-AA49C4FBD436}" destId="{676ADD82-2E39-45A2-9C22-CB83302787D6}" srcOrd="0" destOrd="0" presId="urn:microsoft.com/office/officeart/2005/8/layout/StepDownProcess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1B1BB89C-1F24-4FE9-A54C-1089149448C4}" type="doc">
      <dgm:prSet loTypeId="urn:microsoft.com/office/officeart/2005/8/layout/vList2" loCatId="list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E08C9DE4-49E0-40CC-BDB3-8761B074DC38}">
      <dgm:prSet phldrT="[Text]"/>
      <dgm:spPr/>
      <dgm:t>
        <a:bodyPr/>
        <a:lstStyle/>
        <a:p>
          <a:r>
            <a:rPr lang="en-US" dirty="0" smtClean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rPr>
            <a:t>You need additional protein this month</a:t>
          </a:r>
          <a:endParaRPr lang="en-US" dirty="0"/>
        </a:p>
      </dgm:t>
    </dgm:pt>
    <dgm:pt modelId="{D7518381-9E75-4B44-AC20-9F05C92DFBF0}" type="parTrans" cxnId="{D26C2EB9-12F8-43B7-BB86-39E7C82630C9}">
      <dgm:prSet/>
      <dgm:spPr/>
      <dgm:t>
        <a:bodyPr/>
        <a:lstStyle/>
        <a:p>
          <a:endParaRPr lang="en-US"/>
        </a:p>
      </dgm:t>
    </dgm:pt>
    <dgm:pt modelId="{FB2B0AD8-B69C-48F9-ACBC-37041CCAF4D4}" type="sibTrans" cxnId="{D26C2EB9-12F8-43B7-BB86-39E7C82630C9}">
      <dgm:prSet/>
      <dgm:spPr/>
      <dgm:t>
        <a:bodyPr/>
        <a:lstStyle/>
        <a:p>
          <a:endParaRPr lang="en-US"/>
        </a:p>
      </dgm:t>
    </dgm:pt>
    <dgm:pt modelId="{C5399B79-6832-420D-AD4E-B6917A968CB9}">
      <dgm:prSet phldrT="[Text]"/>
      <dgm:spPr/>
      <dgm:t>
        <a:bodyPr/>
        <a:lstStyle/>
        <a:p>
          <a:r>
            <a:rPr lang="en-US" dirty="0" smtClean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rPr>
            <a:t>You were short on </a:t>
          </a:r>
          <a:r>
            <a:rPr lang="en-US" dirty="0" smtClean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rPr>
            <a:t>green vegetables </a:t>
          </a:r>
          <a:r>
            <a:rPr lang="en-US" dirty="0" smtClean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rPr>
            <a:t>previous week</a:t>
          </a:r>
          <a:endParaRPr lang="en-US" dirty="0"/>
        </a:p>
      </dgm:t>
    </dgm:pt>
    <dgm:pt modelId="{1558E596-F183-423A-BB30-AFB0460F3D51}" type="parTrans" cxnId="{05CA2C25-72EE-4DCD-8C34-4A2F4052BE77}">
      <dgm:prSet/>
      <dgm:spPr/>
      <dgm:t>
        <a:bodyPr/>
        <a:lstStyle/>
        <a:p>
          <a:endParaRPr lang="en-US"/>
        </a:p>
      </dgm:t>
    </dgm:pt>
    <dgm:pt modelId="{C92F03F3-DBB1-403E-BD42-49E1FA275CC1}" type="sibTrans" cxnId="{05CA2C25-72EE-4DCD-8C34-4A2F4052BE77}">
      <dgm:prSet/>
      <dgm:spPr/>
      <dgm:t>
        <a:bodyPr/>
        <a:lstStyle/>
        <a:p>
          <a:endParaRPr lang="en-US"/>
        </a:p>
      </dgm:t>
    </dgm:pt>
    <dgm:pt modelId="{6ADDBF07-ADB1-47B7-B4EE-4B71C89C9DFB}">
      <dgm:prSet phldrT="[Text]"/>
      <dgm:spPr/>
      <dgm:t>
        <a:bodyPr/>
        <a:lstStyle/>
        <a:p>
          <a:r>
            <a:rPr lang="en-US" dirty="0" smtClean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rPr>
            <a:t>Your baby might be allergic to the contents of XYZ product</a:t>
          </a:r>
          <a:endParaRPr lang="en-US" dirty="0"/>
        </a:p>
      </dgm:t>
    </dgm:pt>
    <dgm:pt modelId="{4A4315C5-A8E3-4088-B8F8-BC161915C2B3}" type="parTrans" cxnId="{073F68B6-FE94-4DD8-8FAE-30DAA457E9FD}">
      <dgm:prSet/>
      <dgm:spPr/>
      <dgm:t>
        <a:bodyPr/>
        <a:lstStyle/>
        <a:p>
          <a:endParaRPr lang="en-US"/>
        </a:p>
      </dgm:t>
    </dgm:pt>
    <dgm:pt modelId="{2C7FFB77-88E2-4FB1-891F-7FC0BFF44E79}" type="sibTrans" cxnId="{073F68B6-FE94-4DD8-8FAE-30DAA457E9FD}">
      <dgm:prSet/>
      <dgm:spPr/>
      <dgm:t>
        <a:bodyPr/>
        <a:lstStyle/>
        <a:p>
          <a:endParaRPr lang="en-US"/>
        </a:p>
      </dgm:t>
    </dgm:pt>
    <dgm:pt modelId="{6915BBE1-D9DB-4FA7-9564-6DDA97AC2D62}" type="pres">
      <dgm:prSet presAssocID="{1B1BB89C-1F24-4FE9-A54C-1089149448C4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4FF305DC-B48F-4887-AAC8-5B25D20E1916}" type="pres">
      <dgm:prSet presAssocID="{E08C9DE4-49E0-40CC-BDB3-8761B074DC38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3A154F3-8CEB-441D-AC7F-0B35608CE3D6}" type="pres">
      <dgm:prSet presAssocID="{FB2B0AD8-B69C-48F9-ACBC-37041CCAF4D4}" presName="spacer" presStyleCnt="0"/>
      <dgm:spPr/>
    </dgm:pt>
    <dgm:pt modelId="{9E44AD96-4526-44F1-AE5A-60399CB8AAD3}" type="pres">
      <dgm:prSet presAssocID="{C5399B79-6832-420D-AD4E-B6917A968CB9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9986167-0C93-464C-BFDE-6949B2074FC3}" type="pres">
      <dgm:prSet presAssocID="{C92F03F3-DBB1-403E-BD42-49E1FA275CC1}" presName="spacer" presStyleCnt="0"/>
      <dgm:spPr/>
    </dgm:pt>
    <dgm:pt modelId="{1F633498-F6B3-4B3F-8C7A-7D5637D74F51}" type="pres">
      <dgm:prSet presAssocID="{6ADDBF07-ADB1-47B7-B4EE-4B71C89C9DFB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9B2F5F7B-6A1E-41FB-A8F2-D5E29194C5FC}" type="presOf" srcId="{C5399B79-6832-420D-AD4E-B6917A968CB9}" destId="{9E44AD96-4526-44F1-AE5A-60399CB8AAD3}" srcOrd="0" destOrd="0" presId="urn:microsoft.com/office/officeart/2005/8/layout/vList2"/>
    <dgm:cxn modelId="{05CA2C25-72EE-4DCD-8C34-4A2F4052BE77}" srcId="{1B1BB89C-1F24-4FE9-A54C-1089149448C4}" destId="{C5399B79-6832-420D-AD4E-B6917A968CB9}" srcOrd="1" destOrd="0" parTransId="{1558E596-F183-423A-BB30-AFB0460F3D51}" sibTransId="{C92F03F3-DBB1-403E-BD42-49E1FA275CC1}"/>
    <dgm:cxn modelId="{D26C2EB9-12F8-43B7-BB86-39E7C82630C9}" srcId="{1B1BB89C-1F24-4FE9-A54C-1089149448C4}" destId="{E08C9DE4-49E0-40CC-BDB3-8761B074DC38}" srcOrd="0" destOrd="0" parTransId="{D7518381-9E75-4B44-AC20-9F05C92DFBF0}" sibTransId="{FB2B0AD8-B69C-48F9-ACBC-37041CCAF4D4}"/>
    <dgm:cxn modelId="{D78BE0E5-3EBC-4E9F-BC62-9A0ED4B0BF08}" type="presOf" srcId="{1B1BB89C-1F24-4FE9-A54C-1089149448C4}" destId="{6915BBE1-D9DB-4FA7-9564-6DDA97AC2D62}" srcOrd="0" destOrd="0" presId="urn:microsoft.com/office/officeart/2005/8/layout/vList2"/>
    <dgm:cxn modelId="{073F68B6-FE94-4DD8-8FAE-30DAA457E9FD}" srcId="{1B1BB89C-1F24-4FE9-A54C-1089149448C4}" destId="{6ADDBF07-ADB1-47B7-B4EE-4B71C89C9DFB}" srcOrd="2" destOrd="0" parTransId="{4A4315C5-A8E3-4088-B8F8-BC161915C2B3}" sibTransId="{2C7FFB77-88E2-4FB1-891F-7FC0BFF44E79}"/>
    <dgm:cxn modelId="{53929374-9AB4-4034-AB9A-381535514931}" type="presOf" srcId="{E08C9DE4-49E0-40CC-BDB3-8761B074DC38}" destId="{4FF305DC-B48F-4887-AAC8-5B25D20E1916}" srcOrd="0" destOrd="0" presId="urn:microsoft.com/office/officeart/2005/8/layout/vList2"/>
    <dgm:cxn modelId="{5930C936-87C5-46DD-83F9-694953813F2C}" type="presOf" srcId="{6ADDBF07-ADB1-47B7-B4EE-4B71C89C9DFB}" destId="{1F633498-F6B3-4B3F-8C7A-7D5637D74F51}" srcOrd="0" destOrd="0" presId="urn:microsoft.com/office/officeart/2005/8/layout/vList2"/>
    <dgm:cxn modelId="{D806110C-CDC5-4019-8270-61E87536ECAC}" type="presParOf" srcId="{6915BBE1-D9DB-4FA7-9564-6DDA97AC2D62}" destId="{4FF305DC-B48F-4887-AAC8-5B25D20E1916}" srcOrd="0" destOrd="0" presId="urn:microsoft.com/office/officeart/2005/8/layout/vList2"/>
    <dgm:cxn modelId="{128BBC63-39C6-4D72-B936-23CDEB2279A9}" type="presParOf" srcId="{6915BBE1-D9DB-4FA7-9564-6DDA97AC2D62}" destId="{63A154F3-8CEB-441D-AC7F-0B35608CE3D6}" srcOrd="1" destOrd="0" presId="urn:microsoft.com/office/officeart/2005/8/layout/vList2"/>
    <dgm:cxn modelId="{489C7F91-D92F-4E16-B1F7-BFB6194B19BE}" type="presParOf" srcId="{6915BBE1-D9DB-4FA7-9564-6DDA97AC2D62}" destId="{9E44AD96-4526-44F1-AE5A-60399CB8AAD3}" srcOrd="2" destOrd="0" presId="urn:microsoft.com/office/officeart/2005/8/layout/vList2"/>
    <dgm:cxn modelId="{078C6E0F-78BB-414C-966E-FC7BB4BF35CA}" type="presParOf" srcId="{6915BBE1-D9DB-4FA7-9564-6DDA97AC2D62}" destId="{59986167-0C93-464C-BFDE-6949B2074FC3}" srcOrd="3" destOrd="0" presId="urn:microsoft.com/office/officeart/2005/8/layout/vList2"/>
    <dgm:cxn modelId="{B1A5D70E-3EFA-46DB-A048-5E391CA8DA68}" type="presParOf" srcId="{6915BBE1-D9DB-4FA7-9564-6DDA97AC2D62}" destId="{1F633498-F6B3-4B3F-8C7A-7D5637D74F51}" srcOrd="4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FE5CC14A-10B5-4E9D-A3A6-D243151F6CF4}" type="doc">
      <dgm:prSet loTypeId="urn:microsoft.com/office/officeart/2005/8/layout/hChevron3" loCatId="process" qsTypeId="urn:microsoft.com/office/officeart/2005/8/quickstyle/simple1" qsCatId="simple" csTypeId="urn:microsoft.com/office/officeart/2005/8/colors/accent4_3" csCatId="accent4" phldr="1"/>
      <dgm:spPr/>
    </dgm:pt>
    <dgm:pt modelId="{3713BBF8-2929-49BF-A78F-CEB97507496C}">
      <dgm:prSet phldrT="[Text]"/>
      <dgm:spPr>
        <a:solidFill>
          <a:schemeClr val="accent3">
            <a:lumMod val="75000"/>
          </a:schemeClr>
        </a:solidFill>
        <a:ln w="6350">
          <a:solidFill>
            <a:schemeClr val="lt1">
              <a:hueOff val="0"/>
              <a:satOff val="0"/>
              <a:lumOff val="0"/>
            </a:schemeClr>
          </a:solidFill>
        </a:ln>
      </dgm:spPr>
      <dgm:t>
        <a:bodyPr/>
        <a:lstStyle/>
        <a:p>
          <a:pPr algn="ctr"/>
          <a:r>
            <a:rPr lang="es-ES" dirty="0" smtClean="0">
              <a:latin typeface="Cataneo BT"/>
              <a:ea typeface="AVGmdBU"/>
            </a:rPr>
            <a:t>Phase#1</a:t>
          </a:r>
        </a:p>
        <a:p>
          <a:pPr algn="ctr"/>
          <a:r>
            <a:rPr lang="es-ES" dirty="0" err="1" smtClean="0">
              <a:latin typeface="Cataneo BT"/>
              <a:ea typeface="AVGmdBU"/>
            </a:rPr>
            <a:t>Technology</a:t>
          </a:r>
          <a:endParaRPr lang="es-ES_tradnl" dirty="0">
            <a:latin typeface="Cataneo BT"/>
            <a:ea typeface="AVGmdBU"/>
          </a:endParaRPr>
        </a:p>
      </dgm:t>
    </dgm:pt>
    <dgm:pt modelId="{50CA52C0-DD57-4FFD-AED0-DCDA81181FB9}" type="parTrans" cxnId="{7A4955EC-40A3-4959-B642-2F67D43D77EE}">
      <dgm:prSet/>
      <dgm:spPr/>
      <dgm:t>
        <a:bodyPr/>
        <a:lstStyle/>
        <a:p>
          <a:endParaRPr lang="es-ES_tradnl"/>
        </a:p>
      </dgm:t>
    </dgm:pt>
    <dgm:pt modelId="{E337720D-4CFC-44CF-AF5E-F68A108547DE}" type="sibTrans" cxnId="{7A4955EC-40A3-4959-B642-2F67D43D77EE}">
      <dgm:prSet/>
      <dgm:spPr/>
      <dgm:t>
        <a:bodyPr/>
        <a:lstStyle/>
        <a:p>
          <a:endParaRPr lang="es-ES_tradnl"/>
        </a:p>
      </dgm:t>
    </dgm:pt>
    <dgm:pt modelId="{0FE83657-E766-4DEA-B39C-F909D421681C}">
      <dgm:prSet phldrT="[Text]"/>
      <dgm:spPr>
        <a:solidFill>
          <a:schemeClr val="accent1"/>
        </a:solidFill>
      </dgm:spPr>
      <dgm:t>
        <a:bodyPr/>
        <a:lstStyle/>
        <a:p>
          <a:r>
            <a:rPr lang="es-ES" dirty="0" smtClean="0">
              <a:latin typeface="Cataneo BT"/>
            </a:rPr>
            <a:t>Phase#2</a:t>
          </a:r>
        </a:p>
        <a:p>
          <a:r>
            <a:rPr lang="es-ES" dirty="0" err="1" smtClean="0">
              <a:latin typeface="Cataneo BT"/>
            </a:rPr>
            <a:t>Start</a:t>
          </a:r>
          <a:r>
            <a:rPr lang="es-ES" dirty="0" smtClean="0">
              <a:latin typeface="Cataneo BT"/>
            </a:rPr>
            <a:t>-Up</a:t>
          </a:r>
          <a:endParaRPr lang="es-ES_tradnl" dirty="0">
            <a:latin typeface="Cataneo BT"/>
          </a:endParaRPr>
        </a:p>
      </dgm:t>
    </dgm:pt>
    <dgm:pt modelId="{F422FFA5-58FB-4C46-B8A4-DC8F8D16D700}" type="parTrans" cxnId="{69E9610C-8065-4721-8A0D-7E9A89517C70}">
      <dgm:prSet/>
      <dgm:spPr/>
      <dgm:t>
        <a:bodyPr/>
        <a:lstStyle/>
        <a:p>
          <a:endParaRPr lang="es-ES_tradnl"/>
        </a:p>
      </dgm:t>
    </dgm:pt>
    <dgm:pt modelId="{6EAC76E0-E054-48F5-9F22-B3B495D1BEF4}" type="sibTrans" cxnId="{69E9610C-8065-4721-8A0D-7E9A89517C70}">
      <dgm:prSet/>
      <dgm:spPr/>
      <dgm:t>
        <a:bodyPr/>
        <a:lstStyle/>
        <a:p>
          <a:endParaRPr lang="es-ES_tradnl"/>
        </a:p>
      </dgm:t>
    </dgm:pt>
    <dgm:pt modelId="{D94FF6FE-7D49-4599-B5BB-2D92A69324BE}">
      <dgm:prSet phldrT="[Text]"/>
      <dgm:spPr>
        <a:solidFill>
          <a:schemeClr val="accent2">
            <a:lumMod val="60000"/>
            <a:lumOff val="40000"/>
          </a:schemeClr>
        </a:solidFill>
      </dgm:spPr>
      <dgm:t>
        <a:bodyPr/>
        <a:lstStyle/>
        <a:p>
          <a:r>
            <a:rPr lang="es-ES" dirty="0" smtClean="0">
              <a:latin typeface="Cataneo BT"/>
            </a:rPr>
            <a:t>Phase#3</a:t>
          </a:r>
        </a:p>
        <a:p>
          <a:r>
            <a:rPr lang="es-ES" dirty="0" err="1" smtClean="0">
              <a:latin typeface="Cataneo BT"/>
            </a:rPr>
            <a:t>Consolidation</a:t>
          </a:r>
          <a:endParaRPr lang="es-ES_tradnl" dirty="0">
            <a:latin typeface="Cataneo BT"/>
          </a:endParaRPr>
        </a:p>
      </dgm:t>
    </dgm:pt>
    <dgm:pt modelId="{876BA5B4-58BB-47C7-81E8-AF9981330151}" type="parTrans" cxnId="{8F0B9113-1F96-467C-8465-489EA846F995}">
      <dgm:prSet/>
      <dgm:spPr/>
      <dgm:t>
        <a:bodyPr/>
        <a:lstStyle/>
        <a:p>
          <a:endParaRPr lang="es-ES_tradnl"/>
        </a:p>
      </dgm:t>
    </dgm:pt>
    <dgm:pt modelId="{532B5145-3431-42C6-BE24-928E46D306A9}" type="sibTrans" cxnId="{8F0B9113-1F96-467C-8465-489EA846F995}">
      <dgm:prSet/>
      <dgm:spPr/>
      <dgm:t>
        <a:bodyPr/>
        <a:lstStyle/>
        <a:p>
          <a:endParaRPr lang="es-ES_tradnl"/>
        </a:p>
      </dgm:t>
    </dgm:pt>
    <dgm:pt modelId="{196966EA-8B94-417B-8469-7E388CD5CAC6}" type="pres">
      <dgm:prSet presAssocID="{FE5CC14A-10B5-4E9D-A3A6-D243151F6CF4}" presName="Name0" presStyleCnt="0">
        <dgm:presLayoutVars>
          <dgm:dir/>
          <dgm:resizeHandles val="exact"/>
        </dgm:presLayoutVars>
      </dgm:prSet>
      <dgm:spPr/>
    </dgm:pt>
    <dgm:pt modelId="{6155D793-06DB-4E19-8E1E-7ADED0221D5B}" type="pres">
      <dgm:prSet presAssocID="{3713BBF8-2929-49BF-A78F-CEB97507496C}" presName="parTxOnly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s-ES_tradnl"/>
        </a:p>
      </dgm:t>
    </dgm:pt>
    <dgm:pt modelId="{73369794-1D90-4072-97C2-A92D19F9DA2C}" type="pres">
      <dgm:prSet presAssocID="{E337720D-4CFC-44CF-AF5E-F68A108547DE}" presName="parSpace" presStyleCnt="0"/>
      <dgm:spPr/>
    </dgm:pt>
    <dgm:pt modelId="{C7425B37-4B6A-43FE-868B-0C212D8DF0BC}" type="pres">
      <dgm:prSet presAssocID="{0FE83657-E766-4DEA-B39C-F909D421681C}" presName="parTxOnly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s-ES_tradnl"/>
        </a:p>
      </dgm:t>
    </dgm:pt>
    <dgm:pt modelId="{0AF97C7D-0B6F-44F5-90E3-FFE91A33D701}" type="pres">
      <dgm:prSet presAssocID="{6EAC76E0-E054-48F5-9F22-B3B495D1BEF4}" presName="parSpace" presStyleCnt="0"/>
      <dgm:spPr/>
    </dgm:pt>
    <dgm:pt modelId="{3F46BA55-EEE7-4EF5-84F2-F84629A05B30}" type="pres">
      <dgm:prSet presAssocID="{D94FF6FE-7D49-4599-B5BB-2D92A69324BE}" presName="parTxOnly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s-ES_tradnl"/>
        </a:p>
      </dgm:t>
    </dgm:pt>
  </dgm:ptLst>
  <dgm:cxnLst>
    <dgm:cxn modelId="{8BEC0ABE-E60A-4745-86C0-A266E03CA9D2}" type="presOf" srcId="{D94FF6FE-7D49-4599-B5BB-2D92A69324BE}" destId="{3F46BA55-EEE7-4EF5-84F2-F84629A05B30}" srcOrd="0" destOrd="0" presId="urn:microsoft.com/office/officeart/2005/8/layout/hChevron3"/>
    <dgm:cxn modelId="{B1354461-0153-4307-8103-1CB8E9E96652}" type="presOf" srcId="{FE5CC14A-10B5-4E9D-A3A6-D243151F6CF4}" destId="{196966EA-8B94-417B-8469-7E388CD5CAC6}" srcOrd="0" destOrd="0" presId="urn:microsoft.com/office/officeart/2005/8/layout/hChevron3"/>
    <dgm:cxn modelId="{7C4AEB87-31D4-49BF-BC31-4CDBFCEC322A}" type="presOf" srcId="{0FE83657-E766-4DEA-B39C-F909D421681C}" destId="{C7425B37-4B6A-43FE-868B-0C212D8DF0BC}" srcOrd="0" destOrd="0" presId="urn:microsoft.com/office/officeart/2005/8/layout/hChevron3"/>
    <dgm:cxn modelId="{54053EC9-8106-4DA8-9CBD-AF5267AF6BC6}" type="presOf" srcId="{3713BBF8-2929-49BF-A78F-CEB97507496C}" destId="{6155D793-06DB-4E19-8E1E-7ADED0221D5B}" srcOrd="0" destOrd="0" presId="urn:microsoft.com/office/officeart/2005/8/layout/hChevron3"/>
    <dgm:cxn modelId="{7A4955EC-40A3-4959-B642-2F67D43D77EE}" srcId="{FE5CC14A-10B5-4E9D-A3A6-D243151F6CF4}" destId="{3713BBF8-2929-49BF-A78F-CEB97507496C}" srcOrd="0" destOrd="0" parTransId="{50CA52C0-DD57-4FFD-AED0-DCDA81181FB9}" sibTransId="{E337720D-4CFC-44CF-AF5E-F68A108547DE}"/>
    <dgm:cxn modelId="{8F0B9113-1F96-467C-8465-489EA846F995}" srcId="{FE5CC14A-10B5-4E9D-A3A6-D243151F6CF4}" destId="{D94FF6FE-7D49-4599-B5BB-2D92A69324BE}" srcOrd="2" destOrd="0" parTransId="{876BA5B4-58BB-47C7-81E8-AF9981330151}" sibTransId="{532B5145-3431-42C6-BE24-928E46D306A9}"/>
    <dgm:cxn modelId="{69E9610C-8065-4721-8A0D-7E9A89517C70}" srcId="{FE5CC14A-10B5-4E9D-A3A6-D243151F6CF4}" destId="{0FE83657-E766-4DEA-B39C-F909D421681C}" srcOrd="1" destOrd="0" parTransId="{F422FFA5-58FB-4C46-B8A4-DC8F8D16D700}" sibTransId="{6EAC76E0-E054-48F5-9F22-B3B495D1BEF4}"/>
    <dgm:cxn modelId="{6D932556-2A78-48E1-A81B-FAD3ED0B7922}" type="presParOf" srcId="{196966EA-8B94-417B-8469-7E388CD5CAC6}" destId="{6155D793-06DB-4E19-8E1E-7ADED0221D5B}" srcOrd="0" destOrd="0" presId="urn:microsoft.com/office/officeart/2005/8/layout/hChevron3"/>
    <dgm:cxn modelId="{596B30C5-FC2E-464D-BDB7-C41FE029A7D4}" type="presParOf" srcId="{196966EA-8B94-417B-8469-7E388CD5CAC6}" destId="{73369794-1D90-4072-97C2-A92D19F9DA2C}" srcOrd="1" destOrd="0" presId="urn:microsoft.com/office/officeart/2005/8/layout/hChevron3"/>
    <dgm:cxn modelId="{0C19F4C2-1C39-4E18-BAFD-69D348406F2D}" type="presParOf" srcId="{196966EA-8B94-417B-8469-7E388CD5CAC6}" destId="{C7425B37-4B6A-43FE-868B-0C212D8DF0BC}" srcOrd="2" destOrd="0" presId="urn:microsoft.com/office/officeart/2005/8/layout/hChevron3"/>
    <dgm:cxn modelId="{9AB9AC8F-230E-4EAA-95A1-BC0454D3D5B9}" type="presParOf" srcId="{196966EA-8B94-417B-8469-7E388CD5CAC6}" destId="{0AF97C7D-0B6F-44F5-90E3-FFE91A33D701}" srcOrd="3" destOrd="0" presId="urn:microsoft.com/office/officeart/2005/8/layout/hChevron3"/>
    <dgm:cxn modelId="{CE8A7FE7-D10C-4EEB-92EA-62863A8360E9}" type="presParOf" srcId="{196966EA-8B94-417B-8469-7E388CD5CAC6}" destId="{3F46BA55-EEE7-4EF5-84F2-F84629A05B30}" srcOrd="4" destOrd="0" presId="urn:microsoft.com/office/officeart/2005/8/layout/hChevron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EE999940-C2BB-4094-B8AD-7A5480FF25F5}" type="doc">
      <dgm:prSet loTypeId="urn:microsoft.com/office/officeart/2005/8/layout/hProcess7#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ES_tradnl"/>
        </a:p>
      </dgm:t>
    </dgm:pt>
    <dgm:pt modelId="{1A28ACC2-E1CB-41BA-8570-7765FF29AD54}">
      <dgm:prSet phldrT="[Text]" custT="1"/>
      <dgm:spPr>
        <a:solidFill>
          <a:schemeClr val="accent3"/>
        </a:solidFill>
      </dgm:spPr>
      <dgm:t>
        <a:bodyPr/>
        <a:lstStyle/>
        <a:p>
          <a:pPr algn="ctr"/>
          <a:r>
            <a:rPr lang="es-ES" sz="2000" b="1" i="1" dirty="0" smtClean="0">
              <a:solidFill>
                <a:srgbClr val="002060"/>
              </a:solidFill>
              <a:latin typeface="AVGmdBU" pitchFamily="2" charset="-128"/>
              <a:ea typeface="AVGmdBU" pitchFamily="2" charset="-128"/>
            </a:rPr>
            <a:t>BUILDING</a:t>
          </a:r>
          <a:r>
            <a:rPr lang="es-ES" sz="2600" i="1" dirty="0" smtClean="0">
              <a:solidFill>
                <a:srgbClr val="002060"/>
              </a:solidFill>
              <a:latin typeface="AVGmdBU" pitchFamily="2" charset="-128"/>
              <a:ea typeface="AVGmdBU" pitchFamily="2" charset="-128"/>
            </a:rPr>
            <a:t> </a:t>
          </a:r>
          <a:r>
            <a:rPr lang="es-ES" sz="2000" b="1" i="1" dirty="0" smtClean="0">
              <a:solidFill>
                <a:srgbClr val="002060"/>
              </a:solidFill>
              <a:latin typeface="AVGmdBU" pitchFamily="2" charset="-128"/>
              <a:ea typeface="AVGmdBU" pitchFamily="2" charset="-128"/>
            </a:rPr>
            <a:t>BLOCKS</a:t>
          </a:r>
          <a:endParaRPr lang="es-ES_tradnl" sz="2000" b="1" i="1" dirty="0">
            <a:solidFill>
              <a:srgbClr val="002060"/>
            </a:solidFill>
            <a:latin typeface="AVGmdBU" pitchFamily="2" charset="-128"/>
            <a:ea typeface="AVGmdBU" pitchFamily="2" charset="-128"/>
          </a:endParaRPr>
        </a:p>
      </dgm:t>
    </dgm:pt>
    <dgm:pt modelId="{AE123D75-7663-4615-886B-6D0E9D03BBBF}" type="parTrans" cxnId="{5E3D1E75-0951-4DF2-BC41-0080BA18015A}">
      <dgm:prSet/>
      <dgm:spPr/>
      <dgm:t>
        <a:bodyPr/>
        <a:lstStyle/>
        <a:p>
          <a:endParaRPr lang="es-ES_tradnl"/>
        </a:p>
      </dgm:t>
    </dgm:pt>
    <dgm:pt modelId="{5C599C30-6EFE-4E48-A976-4B1578133169}" type="sibTrans" cxnId="{5E3D1E75-0951-4DF2-BC41-0080BA18015A}">
      <dgm:prSet/>
      <dgm:spPr/>
      <dgm:t>
        <a:bodyPr/>
        <a:lstStyle/>
        <a:p>
          <a:endParaRPr lang="es-ES_tradnl"/>
        </a:p>
      </dgm:t>
    </dgm:pt>
    <dgm:pt modelId="{C773BC82-A29A-4230-9B64-BB011EF8651F}">
      <dgm:prSet phldrT="[Text]" custT="1"/>
      <dgm:spPr/>
      <dgm:t>
        <a:bodyPr/>
        <a:lstStyle/>
        <a:p>
          <a:endParaRPr lang="es-ES" sz="2000" dirty="0" smtClean="0">
            <a:solidFill>
              <a:schemeClr val="tx1"/>
            </a:solidFill>
            <a:latin typeface="Cataneo BT"/>
            <a:ea typeface="AVGmdBU" pitchFamily="2" charset="-128"/>
          </a:endParaRPr>
        </a:p>
        <a:p>
          <a:r>
            <a:rPr lang="es-ES" sz="2000" dirty="0" smtClean="0">
              <a:solidFill>
                <a:schemeClr val="tx1"/>
              </a:solidFill>
              <a:latin typeface="Cataneo BT"/>
              <a:ea typeface="AVGmdBU" pitchFamily="2" charset="-128"/>
            </a:rPr>
            <a:t>Text </a:t>
          </a:r>
          <a:r>
            <a:rPr lang="es-ES" sz="2000" dirty="0" smtClean="0">
              <a:solidFill>
                <a:schemeClr val="tx1"/>
              </a:solidFill>
              <a:latin typeface="Cataneo BT"/>
              <a:ea typeface="AVGmdBU" pitchFamily="2" charset="-128"/>
            </a:rPr>
            <a:t>Recognition, Nutrition </a:t>
          </a:r>
          <a:r>
            <a:rPr lang="es-ES" sz="2000" dirty="0" err="1" smtClean="0">
              <a:solidFill>
                <a:schemeClr val="tx1"/>
              </a:solidFill>
              <a:latin typeface="Cataneo BT"/>
              <a:ea typeface="AVGmdBU" pitchFamily="2" charset="-128"/>
            </a:rPr>
            <a:t>Database</a:t>
          </a:r>
          <a:r>
            <a:rPr lang="es-ES" sz="2000" dirty="0" smtClean="0">
              <a:solidFill>
                <a:schemeClr val="tx1"/>
              </a:solidFill>
              <a:latin typeface="Cataneo BT"/>
              <a:ea typeface="AVGmdBU" pitchFamily="2" charset="-128"/>
            </a:rPr>
            <a:t> </a:t>
          </a:r>
        </a:p>
        <a:p>
          <a:r>
            <a:rPr lang="es-ES" sz="2000" dirty="0" smtClean="0">
              <a:solidFill>
                <a:schemeClr val="tx1"/>
              </a:solidFill>
              <a:latin typeface="Cataneo BT"/>
              <a:ea typeface="AVGmdBU" pitchFamily="2" charset="-128"/>
            </a:rPr>
            <a:t>Cloud Servicies</a:t>
          </a:r>
        </a:p>
      </dgm:t>
    </dgm:pt>
    <dgm:pt modelId="{6C5E578F-9C12-441A-B95D-23C052DFB12B}" type="parTrans" cxnId="{090B42B3-8C3F-4BAB-B3C8-5436A7C75281}">
      <dgm:prSet/>
      <dgm:spPr/>
      <dgm:t>
        <a:bodyPr/>
        <a:lstStyle/>
        <a:p>
          <a:endParaRPr lang="es-ES_tradnl"/>
        </a:p>
      </dgm:t>
    </dgm:pt>
    <dgm:pt modelId="{35EB837E-A5CD-433A-AE70-EE353500078A}" type="sibTrans" cxnId="{090B42B3-8C3F-4BAB-B3C8-5436A7C75281}">
      <dgm:prSet/>
      <dgm:spPr/>
      <dgm:t>
        <a:bodyPr/>
        <a:lstStyle/>
        <a:p>
          <a:endParaRPr lang="es-ES_tradnl"/>
        </a:p>
      </dgm:t>
    </dgm:pt>
    <dgm:pt modelId="{D00AFBF9-E88B-4FAE-961A-38467EE23C6F}">
      <dgm:prSet phldrT="[Text]" custT="1"/>
      <dgm:spPr>
        <a:solidFill>
          <a:schemeClr val="accent1"/>
        </a:solidFill>
      </dgm:spPr>
      <dgm:t>
        <a:bodyPr/>
        <a:lstStyle/>
        <a:p>
          <a:pPr algn="ctr"/>
          <a:r>
            <a:rPr lang="es-ES" sz="2000" b="1" i="1" dirty="0" smtClean="0">
              <a:solidFill>
                <a:srgbClr val="002060"/>
              </a:solidFill>
              <a:latin typeface="Cataneo BT"/>
              <a:ea typeface="AVGmdBU" pitchFamily="2" charset="-128"/>
            </a:rPr>
            <a:t>BETA</a:t>
          </a:r>
          <a:r>
            <a:rPr lang="es-ES" sz="2600" dirty="0" smtClean="0">
              <a:solidFill>
                <a:schemeClr val="tx1"/>
              </a:solidFill>
              <a:latin typeface="Cataneo BT"/>
              <a:ea typeface="AVGmdBU" pitchFamily="2" charset="-128"/>
            </a:rPr>
            <a:t> </a:t>
          </a:r>
          <a:r>
            <a:rPr lang="es-ES" sz="2000" b="1" i="1" dirty="0" smtClean="0">
              <a:solidFill>
                <a:srgbClr val="002060"/>
              </a:solidFill>
              <a:latin typeface="Cataneo BT"/>
              <a:ea typeface="AVGmdBU" pitchFamily="2" charset="-128"/>
            </a:rPr>
            <a:t>VERSION</a:t>
          </a:r>
          <a:endParaRPr lang="es-ES_tradnl" sz="2000" b="1" i="1" dirty="0">
            <a:solidFill>
              <a:srgbClr val="002060"/>
            </a:solidFill>
            <a:latin typeface="Cataneo BT"/>
            <a:ea typeface="AVGmdBU" pitchFamily="2" charset="-128"/>
          </a:endParaRPr>
        </a:p>
      </dgm:t>
    </dgm:pt>
    <dgm:pt modelId="{7331F9C9-C6CF-41A3-BD65-CC213817853A}" type="parTrans" cxnId="{D027FB94-FE89-4815-8C65-C5D9625AF641}">
      <dgm:prSet/>
      <dgm:spPr/>
      <dgm:t>
        <a:bodyPr/>
        <a:lstStyle/>
        <a:p>
          <a:endParaRPr lang="es-ES_tradnl"/>
        </a:p>
      </dgm:t>
    </dgm:pt>
    <dgm:pt modelId="{2900A330-7EC0-461C-8678-2824F84FC62F}" type="sibTrans" cxnId="{D027FB94-FE89-4815-8C65-C5D9625AF641}">
      <dgm:prSet/>
      <dgm:spPr/>
      <dgm:t>
        <a:bodyPr/>
        <a:lstStyle/>
        <a:p>
          <a:endParaRPr lang="es-ES_tradnl"/>
        </a:p>
      </dgm:t>
    </dgm:pt>
    <dgm:pt modelId="{CF7F3255-25A4-49B9-9BF0-49EE6CB74DEB}">
      <dgm:prSet phldrT="[Text]" custT="1"/>
      <dgm:spPr/>
      <dgm:t>
        <a:bodyPr/>
        <a:lstStyle/>
        <a:p>
          <a:endParaRPr lang="es-ES" sz="2000" dirty="0" smtClean="0">
            <a:solidFill>
              <a:schemeClr val="accent1"/>
            </a:solidFill>
            <a:latin typeface="Cataneo BT"/>
            <a:ea typeface="AVGmdBU" pitchFamily="2" charset="-128"/>
          </a:endParaRPr>
        </a:p>
        <a:p>
          <a:r>
            <a:rPr lang="es-ES" sz="2000" dirty="0" smtClean="0">
              <a:solidFill>
                <a:schemeClr val="tx1"/>
              </a:solidFill>
              <a:latin typeface="Cataneo BT"/>
              <a:ea typeface="AVGmdBU" pitchFamily="2" charset="-128"/>
            </a:rPr>
            <a:t>Basic </a:t>
          </a:r>
          <a:r>
            <a:rPr lang="es-ES" sz="2000" dirty="0" err="1" smtClean="0">
              <a:solidFill>
                <a:schemeClr val="tx1"/>
              </a:solidFill>
              <a:latin typeface="Cataneo BT"/>
              <a:ea typeface="AVGmdBU" pitchFamily="2" charset="-128"/>
            </a:rPr>
            <a:t>User</a:t>
          </a:r>
          <a:r>
            <a:rPr lang="es-ES" sz="2000" dirty="0" smtClean="0">
              <a:solidFill>
                <a:schemeClr val="tx1"/>
              </a:solidFill>
              <a:latin typeface="Cataneo BT"/>
              <a:ea typeface="AVGmdBU" pitchFamily="2" charset="-128"/>
            </a:rPr>
            <a:t> App </a:t>
          </a:r>
        </a:p>
        <a:p>
          <a:r>
            <a:rPr lang="es-ES" sz="2000" dirty="0" smtClean="0">
              <a:solidFill>
                <a:schemeClr val="tx1"/>
              </a:solidFill>
              <a:latin typeface="Cataneo BT"/>
              <a:ea typeface="AVGmdBU" pitchFamily="2" charset="-128"/>
            </a:rPr>
            <a:t>MyHealthDash </a:t>
          </a:r>
          <a:r>
            <a:rPr lang="es-ES" sz="2000" dirty="0" err="1" smtClean="0">
              <a:solidFill>
                <a:schemeClr val="tx1"/>
              </a:solidFill>
              <a:latin typeface="Cataneo BT"/>
              <a:ea typeface="AVGmdBU" pitchFamily="2" charset="-128"/>
            </a:rPr>
            <a:t>Website</a:t>
          </a:r>
          <a:endParaRPr lang="es-ES" sz="2000" dirty="0" smtClean="0">
            <a:solidFill>
              <a:schemeClr val="tx1"/>
            </a:solidFill>
            <a:latin typeface="Cataneo BT"/>
            <a:ea typeface="AVGmdBU" pitchFamily="2" charset="-128"/>
          </a:endParaRPr>
        </a:p>
        <a:p>
          <a:r>
            <a:rPr lang="es-ES" sz="2000" dirty="0" smtClean="0">
              <a:solidFill>
                <a:schemeClr val="tx1"/>
              </a:solidFill>
              <a:latin typeface="Cataneo BT"/>
              <a:ea typeface="AVGmdBU" pitchFamily="2" charset="-128"/>
            </a:rPr>
            <a:t>Social Marketing</a:t>
          </a:r>
        </a:p>
        <a:p>
          <a:r>
            <a:rPr lang="es-ES" sz="2000" dirty="0" smtClean="0">
              <a:solidFill>
                <a:schemeClr val="tx1"/>
              </a:solidFill>
              <a:latin typeface="Cataneo BT"/>
              <a:ea typeface="AVGmdBU" pitchFamily="2" charset="-128"/>
            </a:rPr>
            <a:t>  </a:t>
          </a:r>
        </a:p>
      </dgm:t>
    </dgm:pt>
    <dgm:pt modelId="{AD1D59C7-0F08-494E-BDFD-87C2E0FE65A5}" type="parTrans" cxnId="{D69A46CC-6BF7-4116-B848-CFF97657390D}">
      <dgm:prSet/>
      <dgm:spPr/>
      <dgm:t>
        <a:bodyPr/>
        <a:lstStyle/>
        <a:p>
          <a:endParaRPr lang="es-ES_tradnl"/>
        </a:p>
      </dgm:t>
    </dgm:pt>
    <dgm:pt modelId="{74085941-1060-4804-8F6E-D7F5E34F2817}" type="sibTrans" cxnId="{D69A46CC-6BF7-4116-B848-CFF97657390D}">
      <dgm:prSet/>
      <dgm:spPr/>
      <dgm:t>
        <a:bodyPr/>
        <a:lstStyle/>
        <a:p>
          <a:endParaRPr lang="es-ES_tradnl"/>
        </a:p>
      </dgm:t>
    </dgm:pt>
    <dgm:pt modelId="{FC6D98F4-1CE8-46A9-8A40-B1A5BD7439DD}">
      <dgm:prSet phldrT="[Text]" custT="1"/>
      <dgm:spPr>
        <a:solidFill>
          <a:schemeClr val="accent2">
            <a:alpha val="77000"/>
          </a:schemeClr>
        </a:solidFill>
      </dgm:spPr>
      <dgm:t>
        <a:bodyPr/>
        <a:lstStyle/>
        <a:p>
          <a:pPr algn="ctr"/>
          <a:r>
            <a:rPr lang="es-ES" sz="2000" b="1" i="1" dirty="0" smtClean="0">
              <a:solidFill>
                <a:srgbClr val="002060"/>
              </a:solidFill>
              <a:latin typeface="AVGmdBU" pitchFamily="2" charset="-128"/>
              <a:ea typeface="AVGmdBU" pitchFamily="2" charset="-128"/>
            </a:rPr>
            <a:t>FEEDBACK</a:t>
          </a:r>
          <a:endParaRPr lang="es-ES_tradnl" sz="2000" b="1" i="1" dirty="0">
            <a:solidFill>
              <a:srgbClr val="002060"/>
            </a:solidFill>
            <a:latin typeface="AVGmdBU" pitchFamily="2" charset="-128"/>
            <a:ea typeface="AVGmdBU" pitchFamily="2" charset="-128"/>
          </a:endParaRPr>
        </a:p>
      </dgm:t>
    </dgm:pt>
    <dgm:pt modelId="{0EF38ABE-55A7-4B67-BBC5-B3FECF834193}" type="parTrans" cxnId="{3928476B-9EC4-4373-830F-42D96F6D6D20}">
      <dgm:prSet/>
      <dgm:spPr/>
      <dgm:t>
        <a:bodyPr/>
        <a:lstStyle/>
        <a:p>
          <a:endParaRPr lang="es-ES_tradnl"/>
        </a:p>
      </dgm:t>
    </dgm:pt>
    <dgm:pt modelId="{39C5712A-08CE-4ACD-9705-3E7BE4366480}" type="sibTrans" cxnId="{3928476B-9EC4-4373-830F-42D96F6D6D20}">
      <dgm:prSet/>
      <dgm:spPr/>
      <dgm:t>
        <a:bodyPr/>
        <a:lstStyle/>
        <a:p>
          <a:endParaRPr lang="es-ES_tradnl"/>
        </a:p>
      </dgm:t>
    </dgm:pt>
    <dgm:pt modelId="{A866CDC7-399D-4BE5-8293-A82F133531AE}">
      <dgm:prSet phldrT="[Text]" custT="1"/>
      <dgm:spPr/>
      <dgm:t>
        <a:bodyPr/>
        <a:lstStyle/>
        <a:p>
          <a:endParaRPr lang="es-ES" sz="2000" dirty="0" smtClean="0">
            <a:solidFill>
              <a:schemeClr val="tx1"/>
            </a:solidFill>
            <a:latin typeface="Cataneo BT"/>
            <a:ea typeface="AVGmdBU" pitchFamily="2" charset="-128"/>
          </a:endParaRPr>
        </a:p>
        <a:p>
          <a:r>
            <a:rPr lang="es-ES" sz="2000" dirty="0" smtClean="0">
              <a:solidFill>
                <a:schemeClr val="tx1"/>
              </a:solidFill>
              <a:latin typeface="Cataneo BT"/>
              <a:ea typeface="AVGmdBU" pitchFamily="2" charset="-128"/>
            </a:rPr>
            <a:t>Demo</a:t>
          </a:r>
        </a:p>
        <a:p>
          <a:r>
            <a:rPr lang="es-ES" sz="2000" dirty="0" smtClean="0">
              <a:solidFill>
                <a:schemeClr val="tx1"/>
              </a:solidFill>
              <a:latin typeface="Cataneo BT"/>
              <a:ea typeface="AVGmdBU" pitchFamily="2" charset="-128"/>
            </a:rPr>
            <a:t>Monitor Feedback</a:t>
          </a:r>
        </a:p>
        <a:p>
          <a:r>
            <a:rPr lang="es-ES" sz="2000" dirty="0" err="1" smtClean="0">
              <a:solidFill>
                <a:schemeClr val="tx1"/>
              </a:solidFill>
              <a:latin typeface="Cataneo BT"/>
              <a:ea typeface="AVGmdBU" pitchFamily="2" charset="-128"/>
            </a:rPr>
            <a:t>Improvements</a:t>
          </a:r>
          <a:r>
            <a:rPr lang="es-ES" sz="2000" dirty="0" smtClean="0">
              <a:solidFill>
                <a:schemeClr val="tx1"/>
              </a:solidFill>
              <a:latin typeface="Cataneo BT"/>
              <a:ea typeface="AVGmdBU" pitchFamily="2" charset="-128"/>
            </a:rPr>
            <a:t> </a:t>
          </a:r>
          <a:endParaRPr lang="es-ES_tradnl" sz="2000" dirty="0">
            <a:solidFill>
              <a:schemeClr val="tx1"/>
            </a:solidFill>
            <a:latin typeface="Cataneo BT"/>
            <a:ea typeface="AVGmdBU" pitchFamily="2" charset="-128"/>
          </a:endParaRPr>
        </a:p>
      </dgm:t>
    </dgm:pt>
    <dgm:pt modelId="{34DB373D-B9CC-4D66-9536-489877B663B5}" type="parTrans" cxnId="{7C229F24-E3A1-424B-BFF5-F274EFD9D0FB}">
      <dgm:prSet/>
      <dgm:spPr/>
      <dgm:t>
        <a:bodyPr/>
        <a:lstStyle/>
        <a:p>
          <a:endParaRPr lang="es-ES_tradnl"/>
        </a:p>
      </dgm:t>
    </dgm:pt>
    <dgm:pt modelId="{B48B51BF-682A-4C29-A38E-62CD9B3DDE24}" type="sibTrans" cxnId="{7C229F24-E3A1-424B-BFF5-F274EFD9D0FB}">
      <dgm:prSet/>
      <dgm:spPr/>
      <dgm:t>
        <a:bodyPr/>
        <a:lstStyle/>
        <a:p>
          <a:endParaRPr lang="es-ES_tradnl"/>
        </a:p>
      </dgm:t>
    </dgm:pt>
    <dgm:pt modelId="{41F0962E-DFC9-4917-A084-E1F1F430D8D5}">
      <dgm:prSet phldrT="[Text]" custT="1"/>
      <dgm:spPr/>
      <dgm:t>
        <a:bodyPr/>
        <a:lstStyle/>
        <a:p>
          <a:r>
            <a:rPr lang="es-ES" sz="2000" dirty="0" smtClean="0">
              <a:solidFill>
                <a:schemeClr val="tx1"/>
              </a:solidFill>
              <a:latin typeface="Cataneo BT"/>
              <a:ea typeface="AVGmdBU" pitchFamily="2" charset="-128"/>
            </a:rPr>
            <a:t>Blogs</a:t>
          </a:r>
        </a:p>
        <a:p>
          <a:endParaRPr lang="es-ES_tradnl" sz="2000" dirty="0">
            <a:solidFill>
              <a:schemeClr val="tx1"/>
            </a:solidFill>
            <a:latin typeface="Cataneo BT"/>
            <a:ea typeface="AVGmdBU" pitchFamily="2" charset="-128"/>
          </a:endParaRPr>
        </a:p>
      </dgm:t>
    </dgm:pt>
    <dgm:pt modelId="{EC9717A1-F9AA-45E9-95F2-28B80FB486CB}" type="parTrans" cxnId="{A505CADA-CB1B-46E3-BE35-4B56B7158D28}">
      <dgm:prSet/>
      <dgm:spPr/>
      <dgm:t>
        <a:bodyPr/>
        <a:lstStyle/>
        <a:p>
          <a:endParaRPr lang="en-US"/>
        </a:p>
      </dgm:t>
    </dgm:pt>
    <dgm:pt modelId="{148F6062-19C2-4D5B-A4DA-A201BC88AAD2}" type="sibTrans" cxnId="{A505CADA-CB1B-46E3-BE35-4B56B7158D28}">
      <dgm:prSet/>
      <dgm:spPr/>
      <dgm:t>
        <a:bodyPr/>
        <a:lstStyle/>
        <a:p>
          <a:endParaRPr lang="en-US"/>
        </a:p>
      </dgm:t>
    </dgm:pt>
    <dgm:pt modelId="{36054F5B-FE75-471D-A318-6A358EC0E17E}" type="pres">
      <dgm:prSet presAssocID="{EE999940-C2BB-4094-B8AD-7A5480FF25F5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s-ES_tradnl"/>
        </a:p>
      </dgm:t>
    </dgm:pt>
    <dgm:pt modelId="{E3004E50-0EF4-4AF2-B0F3-331BE31F8B7D}" type="pres">
      <dgm:prSet presAssocID="{1A28ACC2-E1CB-41BA-8570-7765FF29AD54}" presName="compositeNode" presStyleCnt="0">
        <dgm:presLayoutVars>
          <dgm:bulletEnabled val="1"/>
        </dgm:presLayoutVars>
      </dgm:prSet>
      <dgm:spPr/>
    </dgm:pt>
    <dgm:pt modelId="{99896451-45D5-432C-B194-37BA4A525489}" type="pres">
      <dgm:prSet presAssocID="{1A28ACC2-E1CB-41BA-8570-7765FF29AD54}" presName="bgRect" presStyleLbl="node1" presStyleIdx="0" presStyleCnt="3" custScaleY="95086" custLinFactNeighborY="4895"/>
      <dgm:spPr/>
      <dgm:t>
        <a:bodyPr/>
        <a:lstStyle/>
        <a:p>
          <a:endParaRPr lang="es-ES_tradnl"/>
        </a:p>
      </dgm:t>
    </dgm:pt>
    <dgm:pt modelId="{45DCAE07-EE55-439A-802D-033C0E3A3853}" type="pres">
      <dgm:prSet presAssocID="{1A28ACC2-E1CB-41BA-8570-7765FF29AD54}" presName="parentNode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es-ES_tradnl"/>
        </a:p>
      </dgm:t>
    </dgm:pt>
    <dgm:pt modelId="{573AC407-866D-4E6E-8148-E0DDBC7DFDB6}" type="pres">
      <dgm:prSet presAssocID="{1A28ACC2-E1CB-41BA-8570-7765FF29AD54}" presName="child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s-ES_tradnl"/>
        </a:p>
      </dgm:t>
    </dgm:pt>
    <dgm:pt modelId="{6049C92E-669E-4EE9-A71A-4EEF5772BF32}" type="pres">
      <dgm:prSet presAssocID="{5C599C30-6EFE-4E48-A976-4B1578133169}" presName="hSp" presStyleCnt="0"/>
      <dgm:spPr/>
    </dgm:pt>
    <dgm:pt modelId="{6CC926A3-2CF1-4C26-846F-C25EA48A65E8}" type="pres">
      <dgm:prSet presAssocID="{5C599C30-6EFE-4E48-A976-4B1578133169}" presName="vProcSp" presStyleCnt="0"/>
      <dgm:spPr/>
    </dgm:pt>
    <dgm:pt modelId="{1731094E-953E-487D-8C5E-C11855D868EF}" type="pres">
      <dgm:prSet presAssocID="{5C599C30-6EFE-4E48-A976-4B1578133169}" presName="vSp1" presStyleCnt="0"/>
      <dgm:spPr/>
    </dgm:pt>
    <dgm:pt modelId="{BFF9C34D-C678-4B18-BA4D-63C236F4D5E8}" type="pres">
      <dgm:prSet presAssocID="{5C599C30-6EFE-4E48-A976-4B1578133169}" presName="simulatedConn" presStyleLbl="solidFgAcc1" presStyleIdx="0" presStyleCnt="2" custScaleX="167844" custScaleY="135030" custLinFactNeighborY="0"/>
      <dgm:spPr>
        <a:solidFill>
          <a:schemeClr val="accent6">
            <a:lumMod val="75000"/>
          </a:schemeClr>
        </a:solidFill>
        <a:ln w="22225">
          <a:solidFill>
            <a:schemeClr val="tx2"/>
          </a:solidFill>
        </a:ln>
      </dgm:spPr>
      <dgm:t>
        <a:bodyPr/>
        <a:lstStyle/>
        <a:p>
          <a:endParaRPr lang="es-ES_tradnl"/>
        </a:p>
      </dgm:t>
    </dgm:pt>
    <dgm:pt modelId="{CCFD789A-225C-4DBF-884C-9B616CE97D33}" type="pres">
      <dgm:prSet presAssocID="{5C599C30-6EFE-4E48-A976-4B1578133169}" presName="vSp2" presStyleCnt="0"/>
      <dgm:spPr/>
    </dgm:pt>
    <dgm:pt modelId="{F4A2CAEC-3231-49F0-8DEB-F7ED2E2B7BD8}" type="pres">
      <dgm:prSet presAssocID="{5C599C30-6EFE-4E48-A976-4B1578133169}" presName="sibTrans" presStyleCnt="0"/>
      <dgm:spPr/>
    </dgm:pt>
    <dgm:pt modelId="{6B0F778C-861C-44AF-9459-A8F9A75C1547}" type="pres">
      <dgm:prSet presAssocID="{D00AFBF9-E88B-4FAE-961A-38467EE23C6F}" presName="compositeNode" presStyleCnt="0">
        <dgm:presLayoutVars>
          <dgm:bulletEnabled val="1"/>
        </dgm:presLayoutVars>
      </dgm:prSet>
      <dgm:spPr/>
    </dgm:pt>
    <dgm:pt modelId="{04EAF588-8584-4F09-B44A-D093C1EDA9C0}" type="pres">
      <dgm:prSet presAssocID="{D00AFBF9-E88B-4FAE-961A-38467EE23C6F}" presName="bgRect" presStyleLbl="node1" presStyleIdx="1" presStyleCnt="3" custLinFactNeighborX="3379" custLinFactNeighborY="2457"/>
      <dgm:spPr/>
      <dgm:t>
        <a:bodyPr/>
        <a:lstStyle/>
        <a:p>
          <a:endParaRPr lang="es-ES_tradnl"/>
        </a:p>
      </dgm:t>
    </dgm:pt>
    <dgm:pt modelId="{75CEE67A-70EE-45E4-9199-89740336FC3A}" type="pres">
      <dgm:prSet presAssocID="{D00AFBF9-E88B-4FAE-961A-38467EE23C6F}" presName="parentNode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es-ES_tradnl"/>
        </a:p>
      </dgm:t>
    </dgm:pt>
    <dgm:pt modelId="{2A84D0B9-1C4C-4192-B31A-2CC8B6559417}" type="pres">
      <dgm:prSet presAssocID="{D00AFBF9-E88B-4FAE-961A-38467EE23C6F}" presName="child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s-ES_tradnl"/>
        </a:p>
      </dgm:t>
    </dgm:pt>
    <dgm:pt modelId="{70449EB9-5B81-4B9A-8DD9-F8E5F35A2E0B}" type="pres">
      <dgm:prSet presAssocID="{2900A330-7EC0-461C-8678-2824F84FC62F}" presName="hSp" presStyleCnt="0"/>
      <dgm:spPr/>
    </dgm:pt>
    <dgm:pt modelId="{1CD82786-5BEC-4510-AFD2-83A184F3C532}" type="pres">
      <dgm:prSet presAssocID="{2900A330-7EC0-461C-8678-2824F84FC62F}" presName="vProcSp" presStyleCnt="0"/>
      <dgm:spPr/>
    </dgm:pt>
    <dgm:pt modelId="{30F5607C-A6AF-4A28-BF01-0FA1446AF490}" type="pres">
      <dgm:prSet presAssocID="{2900A330-7EC0-461C-8678-2824F84FC62F}" presName="vSp1" presStyleCnt="0"/>
      <dgm:spPr/>
    </dgm:pt>
    <dgm:pt modelId="{869B7640-11B9-41D2-A0DA-766155AD65AC}" type="pres">
      <dgm:prSet presAssocID="{2900A330-7EC0-461C-8678-2824F84FC62F}" presName="simulatedConn" presStyleLbl="solidFgAcc1" presStyleIdx="1" presStyleCnt="2" custScaleX="167844" custScaleY="135030"/>
      <dgm:spPr>
        <a:solidFill>
          <a:schemeClr val="accent6">
            <a:lumMod val="75000"/>
          </a:schemeClr>
        </a:solidFill>
        <a:ln w="22225">
          <a:solidFill>
            <a:schemeClr val="tx2"/>
          </a:solidFill>
        </a:ln>
      </dgm:spPr>
      <dgm:t>
        <a:bodyPr/>
        <a:lstStyle/>
        <a:p>
          <a:endParaRPr lang="es-ES_tradnl"/>
        </a:p>
      </dgm:t>
    </dgm:pt>
    <dgm:pt modelId="{AC3AD634-7671-443C-A869-B0672C5EFB22}" type="pres">
      <dgm:prSet presAssocID="{2900A330-7EC0-461C-8678-2824F84FC62F}" presName="vSp2" presStyleCnt="0"/>
      <dgm:spPr/>
    </dgm:pt>
    <dgm:pt modelId="{9398FC8A-8C18-4B0F-A1B1-0FD63C29F8D6}" type="pres">
      <dgm:prSet presAssocID="{2900A330-7EC0-461C-8678-2824F84FC62F}" presName="sibTrans" presStyleCnt="0"/>
      <dgm:spPr/>
    </dgm:pt>
    <dgm:pt modelId="{94224655-7CAB-4C6A-99F8-84833A703DAF}" type="pres">
      <dgm:prSet presAssocID="{FC6D98F4-1CE8-46A9-8A40-B1A5BD7439DD}" presName="compositeNode" presStyleCnt="0">
        <dgm:presLayoutVars>
          <dgm:bulletEnabled val="1"/>
        </dgm:presLayoutVars>
      </dgm:prSet>
      <dgm:spPr/>
    </dgm:pt>
    <dgm:pt modelId="{DA9D9A80-48EB-40B4-AEB9-1AB36E858C7E}" type="pres">
      <dgm:prSet presAssocID="{FC6D98F4-1CE8-46A9-8A40-B1A5BD7439DD}" presName="bgRect" presStyleLbl="node1" presStyleIdx="2" presStyleCnt="3"/>
      <dgm:spPr/>
      <dgm:t>
        <a:bodyPr/>
        <a:lstStyle/>
        <a:p>
          <a:endParaRPr lang="es-ES_tradnl"/>
        </a:p>
      </dgm:t>
    </dgm:pt>
    <dgm:pt modelId="{B99CDB29-F591-4FBB-A12B-9BD081FC0153}" type="pres">
      <dgm:prSet presAssocID="{FC6D98F4-1CE8-46A9-8A40-B1A5BD7439DD}" presName="parentNode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es-ES_tradnl"/>
        </a:p>
      </dgm:t>
    </dgm:pt>
    <dgm:pt modelId="{B797BC25-B803-4466-9DA2-6A8E86A59655}" type="pres">
      <dgm:prSet presAssocID="{FC6D98F4-1CE8-46A9-8A40-B1A5BD7439DD}" presName="child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s-ES_tradnl"/>
        </a:p>
      </dgm:t>
    </dgm:pt>
  </dgm:ptLst>
  <dgm:cxnLst>
    <dgm:cxn modelId="{FA4CAF70-7980-4B69-8173-C3E601B767DD}" type="presOf" srcId="{D00AFBF9-E88B-4FAE-961A-38467EE23C6F}" destId="{75CEE67A-70EE-45E4-9199-89740336FC3A}" srcOrd="1" destOrd="0" presId="urn:microsoft.com/office/officeart/2005/8/layout/hProcess7#2"/>
    <dgm:cxn modelId="{12AD603D-3B00-4964-AA9B-152D77C145EB}" type="presOf" srcId="{D00AFBF9-E88B-4FAE-961A-38467EE23C6F}" destId="{04EAF588-8584-4F09-B44A-D093C1EDA9C0}" srcOrd="0" destOrd="0" presId="urn:microsoft.com/office/officeart/2005/8/layout/hProcess7#2"/>
    <dgm:cxn modelId="{598D3F5A-BE6A-435F-A0BD-A0D380EEAFEF}" type="presOf" srcId="{FC6D98F4-1CE8-46A9-8A40-B1A5BD7439DD}" destId="{DA9D9A80-48EB-40B4-AEB9-1AB36E858C7E}" srcOrd="0" destOrd="0" presId="urn:microsoft.com/office/officeart/2005/8/layout/hProcess7#2"/>
    <dgm:cxn modelId="{2B7E33C8-DFA3-446D-AB16-7C85C3733194}" type="presOf" srcId="{CF7F3255-25A4-49B9-9BF0-49EE6CB74DEB}" destId="{2A84D0B9-1C4C-4192-B31A-2CC8B6559417}" srcOrd="0" destOrd="0" presId="urn:microsoft.com/office/officeart/2005/8/layout/hProcess7#2"/>
    <dgm:cxn modelId="{A3AF8287-8D2D-4FAA-8C4B-3008BF356581}" type="presOf" srcId="{A866CDC7-399D-4BE5-8293-A82F133531AE}" destId="{B797BC25-B803-4466-9DA2-6A8E86A59655}" srcOrd="0" destOrd="0" presId="urn:microsoft.com/office/officeart/2005/8/layout/hProcess7#2"/>
    <dgm:cxn modelId="{5E3D1E75-0951-4DF2-BC41-0080BA18015A}" srcId="{EE999940-C2BB-4094-B8AD-7A5480FF25F5}" destId="{1A28ACC2-E1CB-41BA-8570-7765FF29AD54}" srcOrd="0" destOrd="0" parTransId="{AE123D75-7663-4615-886B-6D0E9D03BBBF}" sibTransId="{5C599C30-6EFE-4E48-A976-4B1578133169}"/>
    <dgm:cxn modelId="{090B42B3-8C3F-4BAB-B3C8-5436A7C75281}" srcId="{1A28ACC2-E1CB-41BA-8570-7765FF29AD54}" destId="{C773BC82-A29A-4230-9B64-BB011EF8651F}" srcOrd="0" destOrd="0" parTransId="{6C5E578F-9C12-441A-B95D-23C052DFB12B}" sibTransId="{35EB837E-A5CD-433A-AE70-EE353500078A}"/>
    <dgm:cxn modelId="{A505CADA-CB1B-46E3-BE35-4B56B7158D28}" srcId="{1A28ACC2-E1CB-41BA-8570-7765FF29AD54}" destId="{41F0962E-DFC9-4917-A084-E1F1F430D8D5}" srcOrd="1" destOrd="0" parTransId="{EC9717A1-F9AA-45E9-95F2-28B80FB486CB}" sibTransId="{148F6062-19C2-4D5B-A4DA-A201BC88AAD2}"/>
    <dgm:cxn modelId="{7C229F24-E3A1-424B-BFF5-F274EFD9D0FB}" srcId="{FC6D98F4-1CE8-46A9-8A40-B1A5BD7439DD}" destId="{A866CDC7-399D-4BE5-8293-A82F133531AE}" srcOrd="0" destOrd="0" parTransId="{34DB373D-B9CC-4D66-9536-489877B663B5}" sibTransId="{B48B51BF-682A-4C29-A38E-62CD9B3DDE24}"/>
    <dgm:cxn modelId="{D69A46CC-6BF7-4116-B848-CFF97657390D}" srcId="{D00AFBF9-E88B-4FAE-961A-38467EE23C6F}" destId="{CF7F3255-25A4-49B9-9BF0-49EE6CB74DEB}" srcOrd="0" destOrd="0" parTransId="{AD1D59C7-0F08-494E-BDFD-87C2E0FE65A5}" sibTransId="{74085941-1060-4804-8F6E-D7F5E34F2817}"/>
    <dgm:cxn modelId="{D027FB94-FE89-4815-8C65-C5D9625AF641}" srcId="{EE999940-C2BB-4094-B8AD-7A5480FF25F5}" destId="{D00AFBF9-E88B-4FAE-961A-38467EE23C6F}" srcOrd="1" destOrd="0" parTransId="{7331F9C9-C6CF-41A3-BD65-CC213817853A}" sibTransId="{2900A330-7EC0-461C-8678-2824F84FC62F}"/>
    <dgm:cxn modelId="{C09F814A-D32A-490E-8B80-057E4C5BF6A2}" type="presOf" srcId="{FC6D98F4-1CE8-46A9-8A40-B1A5BD7439DD}" destId="{B99CDB29-F591-4FBB-A12B-9BD081FC0153}" srcOrd="1" destOrd="0" presId="urn:microsoft.com/office/officeart/2005/8/layout/hProcess7#2"/>
    <dgm:cxn modelId="{E2482883-52B8-4A75-A033-3910791C73C6}" type="presOf" srcId="{EE999940-C2BB-4094-B8AD-7A5480FF25F5}" destId="{36054F5B-FE75-471D-A318-6A358EC0E17E}" srcOrd="0" destOrd="0" presId="urn:microsoft.com/office/officeart/2005/8/layout/hProcess7#2"/>
    <dgm:cxn modelId="{AA4ECC48-07F8-499C-8E58-C9B950AD0B31}" type="presOf" srcId="{1A28ACC2-E1CB-41BA-8570-7765FF29AD54}" destId="{45DCAE07-EE55-439A-802D-033C0E3A3853}" srcOrd="1" destOrd="0" presId="urn:microsoft.com/office/officeart/2005/8/layout/hProcess7#2"/>
    <dgm:cxn modelId="{3928476B-9EC4-4373-830F-42D96F6D6D20}" srcId="{EE999940-C2BB-4094-B8AD-7A5480FF25F5}" destId="{FC6D98F4-1CE8-46A9-8A40-B1A5BD7439DD}" srcOrd="2" destOrd="0" parTransId="{0EF38ABE-55A7-4B67-BBC5-B3FECF834193}" sibTransId="{39C5712A-08CE-4ACD-9705-3E7BE4366480}"/>
    <dgm:cxn modelId="{C13B6A66-133A-455B-87A6-A2C67BD3EDB7}" type="presOf" srcId="{C773BC82-A29A-4230-9B64-BB011EF8651F}" destId="{573AC407-866D-4E6E-8148-E0DDBC7DFDB6}" srcOrd="0" destOrd="0" presId="urn:microsoft.com/office/officeart/2005/8/layout/hProcess7#2"/>
    <dgm:cxn modelId="{473ECB1D-630B-430D-8D9D-7693EBE08557}" type="presOf" srcId="{41F0962E-DFC9-4917-A084-E1F1F430D8D5}" destId="{573AC407-866D-4E6E-8148-E0DDBC7DFDB6}" srcOrd="0" destOrd="1" presId="urn:microsoft.com/office/officeart/2005/8/layout/hProcess7#2"/>
    <dgm:cxn modelId="{27E60944-7684-4BB0-A8D0-8CEB0455FF93}" type="presOf" srcId="{1A28ACC2-E1CB-41BA-8570-7765FF29AD54}" destId="{99896451-45D5-432C-B194-37BA4A525489}" srcOrd="0" destOrd="0" presId="urn:microsoft.com/office/officeart/2005/8/layout/hProcess7#2"/>
    <dgm:cxn modelId="{73901EE2-6926-49B3-AD89-2A2DD6B85FC9}" type="presParOf" srcId="{36054F5B-FE75-471D-A318-6A358EC0E17E}" destId="{E3004E50-0EF4-4AF2-B0F3-331BE31F8B7D}" srcOrd="0" destOrd="0" presId="urn:microsoft.com/office/officeart/2005/8/layout/hProcess7#2"/>
    <dgm:cxn modelId="{740C6DB6-81F2-4B19-A835-616949229133}" type="presParOf" srcId="{E3004E50-0EF4-4AF2-B0F3-331BE31F8B7D}" destId="{99896451-45D5-432C-B194-37BA4A525489}" srcOrd="0" destOrd="0" presId="urn:microsoft.com/office/officeart/2005/8/layout/hProcess7#2"/>
    <dgm:cxn modelId="{DCCADF03-306C-4086-BCE1-63643204E830}" type="presParOf" srcId="{E3004E50-0EF4-4AF2-B0F3-331BE31F8B7D}" destId="{45DCAE07-EE55-439A-802D-033C0E3A3853}" srcOrd="1" destOrd="0" presId="urn:microsoft.com/office/officeart/2005/8/layout/hProcess7#2"/>
    <dgm:cxn modelId="{1A77E6F8-A949-4977-B881-6AD215F0D2B8}" type="presParOf" srcId="{E3004E50-0EF4-4AF2-B0F3-331BE31F8B7D}" destId="{573AC407-866D-4E6E-8148-E0DDBC7DFDB6}" srcOrd="2" destOrd="0" presId="urn:microsoft.com/office/officeart/2005/8/layout/hProcess7#2"/>
    <dgm:cxn modelId="{2D4D90C9-5177-4132-A33A-9387CFBFE7D4}" type="presParOf" srcId="{36054F5B-FE75-471D-A318-6A358EC0E17E}" destId="{6049C92E-669E-4EE9-A71A-4EEF5772BF32}" srcOrd="1" destOrd="0" presId="urn:microsoft.com/office/officeart/2005/8/layout/hProcess7#2"/>
    <dgm:cxn modelId="{59D8B23D-1A2D-4714-B9E1-5B5A0431FA91}" type="presParOf" srcId="{36054F5B-FE75-471D-A318-6A358EC0E17E}" destId="{6CC926A3-2CF1-4C26-846F-C25EA48A65E8}" srcOrd="2" destOrd="0" presId="urn:microsoft.com/office/officeart/2005/8/layout/hProcess7#2"/>
    <dgm:cxn modelId="{03E7717D-9596-45EF-B642-260A56440D3F}" type="presParOf" srcId="{6CC926A3-2CF1-4C26-846F-C25EA48A65E8}" destId="{1731094E-953E-487D-8C5E-C11855D868EF}" srcOrd="0" destOrd="0" presId="urn:microsoft.com/office/officeart/2005/8/layout/hProcess7#2"/>
    <dgm:cxn modelId="{5CA87784-B6B3-452A-8727-D7B3E620096C}" type="presParOf" srcId="{6CC926A3-2CF1-4C26-846F-C25EA48A65E8}" destId="{BFF9C34D-C678-4B18-BA4D-63C236F4D5E8}" srcOrd="1" destOrd="0" presId="urn:microsoft.com/office/officeart/2005/8/layout/hProcess7#2"/>
    <dgm:cxn modelId="{6B61D076-96B5-4613-A091-89CD43F005C1}" type="presParOf" srcId="{6CC926A3-2CF1-4C26-846F-C25EA48A65E8}" destId="{CCFD789A-225C-4DBF-884C-9B616CE97D33}" srcOrd="2" destOrd="0" presId="urn:microsoft.com/office/officeart/2005/8/layout/hProcess7#2"/>
    <dgm:cxn modelId="{E7F69B0D-4DAF-41E7-A91A-C02D3492D159}" type="presParOf" srcId="{36054F5B-FE75-471D-A318-6A358EC0E17E}" destId="{F4A2CAEC-3231-49F0-8DEB-F7ED2E2B7BD8}" srcOrd="3" destOrd="0" presId="urn:microsoft.com/office/officeart/2005/8/layout/hProcess7#2"/>
    <dgm:cxn modelId="{91898D2B-2AF4-4BF5-BDC0-A631BB6AEAEF}" type="presParOf" srcId="{36054F5B-FE75-471D-A318-6A358EC0E17E}" destId="{6B0F778C-861C-44AF-9459-A8F9A75C1547}" srcOrd="4" destOrd="0" presId="urn:microsoft.com/office/officeart/2005/8/layout/hProcess7#2"/>
    <dgm:cxn modelId="{CAF91DDE-1AAB-4B42-9B6A-B85A320E74F7}" type="presParOf" srcId="{6B0F778C-861C-44AF-9459-A8F9A75C1547}" destId="{04EAF588-8584-4F09-B44A-D093C1EDA9C0}" srcOrd="0" destOrd="0" presId="urn:microsoft.com/office/officeart/2005/8/layout/hProcess7#2"/>
    <dgm:cxn modelId="{EA7F410D-2CB8-4F25-B155-9D27294995AC}" type="presParOf" srcId="{6B0F778C-861C-44AF-9459-A8F9A75C1547}" destId="{75CEE67A-70EE-45E4-9199-89740336FC3A}" srcOrd="1" destOrd="0" presId="urn:microsoft.com/office/officeart/2005/8/layout/hProcess7#2"/>
    <dgm:cxn modelId="{CEACD6A8-A40C-4DDC-A8C4-453246664E83}" type="presParOf" srcId="{6B0F778C-861C-44AF-9459-A8F9A75C1547}" destId="{2A84D0B9-1C4C-4192-B31A-2CC8B6559417}" srcOrd="2" destOrd="0" presId="urn:microsoft.com/office/officeart/2005/8/layout/hProcess7#2"/>
    <dgm:cxn modelId="{49E7D20F-B042-4484-AE0D-9F6674F1C09A}" type="presParOf" srcId="{36054F5B-FE75-471D-A318-6A358EC0E17E}" destId="{70449EB9-5B81-4B9A-8DD9-F8E5F35A2E0B}" srcOrd="5" destOrd="0" presId="urn:microsoft.com/office/officeart/2005/8/layout/hProcess7#2"/>
    <dgm:cxn modelId="{EEC9B752-6996-46DC-AE39-FC18E5565320}" type="presParOf" srcId="{36054F5B-FE75-471D-A318-6A358EC0E17E}" destId="{1CD82786-5BEC-4510-AFD2-83A184F3C532}" srcOrd="6" destOrd="0" presId="urn:microsoft.com/office/officeart/2005/8/layout/hProcess7#2"/>
    <dgm:cxn modelId="{5CB4DA5D-FE61-4D43-9BDB-EE449F6411F6}" type="presParOf" srcId="{1CD82786-5BEC-4510-AFD2-83A184F3C532}" destId="{30F5607C-A6AF-4A28-BF01-0FA1446AF490}" srcOrd="0" destOrd="0" presId="urn:microsoft.com/office/officeart/2005/8/layout/hProcess7#2"/>
    <dgm:cxn modelId="{94B5AB90-A328-4C8C-9FE1-718A01FF1C69}" type="presParOf" srcId="{1CD82786-5BEC-4510-AFD2-83A184F3C532}" destId="{869B7640-11B9-41D2-A0DA-766155AD65AC}" srcOrd="1" destOrd="0" presId="urn:microsoft.com/office/officeart/2005/8/layout/hProcess7#2"/>
    <dgm:cxn modelId="{38BB3E1F-4914-433E-94CF-7EB6A0C7D8CB}" type="presParOf" srcId="{1CD82786-5BEC-4510-AFD2-83A184F3C532}" destId="{AC3AD634-7671-443C-A869-B0672C5EFB22}" srcOrd="2" destOrd="0" presId="urn:microsoft.com/office/officeart/2005/8/layout/hProcess7#2"/>
    <dgm:cxn modelId="{0EAC9061-9200-4D15-A007-1525B58EF22A}" type="presParOf" srcId="{36054F5B-FE75-471D-A318-6A358EC0E17E}" destId="{9398FC8A-8C18-4B0F-A1B1-0FD63C29F8D6}" srcOrd="7" destOrd="0" presId="urn:microsoft.com/office/officeart/2005/8/layout/hProcess7#2"/>
    <dgm:cxn modelId="{A0838533-B869-4C9C-A6F9-CF5DE385AB18}" type="presParOf" srcId="{36054F5B-FE75-471D-A318-6A358EC0E17E}" destId="{94224655-7CAB-4C6A-99F8-84833A703DAF}" srcOrd="8" destOrd="0" presId="urn:microsoft.com/office/officeart/2005/8/layout/hProcess7#2"/>
    <dgm:cxn modelId="{4D6A0644-B04C-4755-A880-2A06C04A5554}" type="presParOf" srcId="{94224655-7CAB-4C6A-99F8-84833A703DAF}" destId="{DA9D9A80-48EB-40B4-AEB9-1AB36E858C7E}" srcOrd="0" destOrd="0" presId="urn:microsoft.com/office/officeart/2005/8/layout/hProcess7#2"/>
    <dgm:cxn modelId="{46BB6F85-5DE3-441B-9AA5-B24515F03A2C}" type="presParOf" srcId="{94224655-7CAB-4C6A-99F8-84833A703DAF}" destId="{B99CDB29-F591-4FBB-A12B-9BD081FC0153}" srcOrd="1" destOrd="0" presId="urn:microsoft.com/office/officeart/2005/8/layout/hProcess7#2"/>
    <dgm:cxn modelId="{61DF9161-B36F-41F2-A79D-16B9A9C2B7BD}" type="presParOf" srcId="{94224655-7CAB-4C6A-99F8-84833A703DAF}" destId="{B797BC25-B803-4466-9DA2-6A8E86A59655}" srcOrd="2" destOrd="0" presId="urn:microsoft.com/office/officeart/2005/8/layout/hProcess7#2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662DAABE-B82D-41B0-ADC0-64141FE68400}" type="doc">
      <dgm:prSet loTypeId="urn:microsoft.com/office/officeart/2005/8/layout/gear1" loCatId="process" qsTypeId="urn:microsoft.com/office/officeart/2005/8/quickstyle/simple4" qsCatId="simple" csTypeId="urn:microsoft.com/office/officeart/2005/8/colors/colorful5" csCatId="colorful" phldr="1"/>
      <dgm:spPr/>
    </dgm:pt>
    <dgm:pt modelId="{FE1E949D-BB41-4FE0-80A3-3464D4F027EA}">
      <dgm:prSet phldrT="[Text]" custT="1"/>
      <dgm:spPr/>
      <dgm:t>
        <a:bodyPr/>
        <a:lstStyle/>
        <a:p>
          <a:r>
            <a:rPr lang="es-ES" sz="1400" dirty="0" smtClean="0">
              <a:latin typeface="Cataneo BT" pitchFamily="66" charset="0"/>
            </a:rPr>
            <a:t>Consulting</a:t>
          </a:r>
          <a:endParaRPr lang="es-ES" sz="1400" dirty="0" smtClean="0">
            <a:latin typeface="Cataneo BT" pitchFamily="66" charset="0"/>
          </a:endParaRPr>
        </a:p>
      </dgm:t>
    </dgm:pt>
    <dgm:pt modelId="{E0204466-3E33-4683-8622-07338E0ED4A8}" type="parTrans" cxnId="{901D3ABD-6D57-4D65-857A-00E9C5C1ACAB}">
      <dgm:prSet/>
      <dgm:spPr/>
      <dgm:t>
        <a:bodyPr/>
        <a:lstStyle/>
        <a:p>
          <a:endParaRPr lang="es-ES_tradnl"/>
        </a:p>
      </dgm:t>
    </dgm:pt>
    <dgm:pt modelId="{C5529C3D-CDF7-49C5-B14D-F69BBC4B6D06}" type="sibTrans" cxnId="{901D3ABD-6D57-4D65-857A-00E9C5C1ACAB}">
      <dgm:prSet/>
      <dgm:spPr/>
      <dgm:t>
        <a:bodyPr/>
        <a:lstStyle/>
        <a:p>
          <a:endParaRPr lang="es-ES_tradnl"/>
        </a:p>
      </dgm:t>
    </dgm:pt>
    <dgm:pt modelId="{26B00243-4169-44F1-A54B-D55F14DF199B}">
      <dgm:prSet phldrT="[Text]" custT="1"/>
      <dgm:spPr/>
      <dgm:t>
        <a:bodyPr/>
        <a:lstStyle/>
        <a:p>
          <a:r>
            <a:rPr lang="es-ES" sz="1600" dirty="0" smtClean="0">
              <a:latin typeface="Cataneo BT" pitchFamily="66" charset="0"/>
            </a:rPr>
            <a:t>Marketing</a:t>
          </a:r>
          <a:endParaRPr lang="es-ES_tradnl" sz="1600" dirty="0">
            <a:latin typeface="Cataneo BT" pitchFamily="66" charset="0"/>
          </a:endParaRPr>
        </a:p>
      </dgm:t>
    </dgm:pt>
    <dgm:pt modelId="{8DD8A398-AF6C-4D84-A162-96FB51CFBCD9}" type="parTrans" cxnId="{AF604390-EE5E-4390-AA8D-FCAD1905D1B9}">
      <dgm:prSet/>
      <dgm:spPr/>
      <dgm:t>
        <a:bodyPr/>
        <a:lstStyle/>
        <a:p>
          <a:endParaRPr lang="es-ES_tradnl"/>
        </a:p>
      </dgm:t>
    </dgm:pt>
    <dgm:pt modelId="{111263CC-DD29-4118-AEE6-1785A9182B53}" type="sibTrans" cxnId="{AF604390-EE5E-4390-AA8D-FCAD1905D1B9}">
      <dgm:prSet/>
      <dgm:spPr/>
      <dgm:t>
        <a:bodyPr/>
        <a:lstStyle/>
        <a:p>
          <a:endParaRPr lang="es-ES_tradnl"/>
        </a:p>
      </dgm:t>
    </dgm:pt>
    <dgm:pt modelId="{0975FDDD-C3CD-4150-AF35-0834020C0604}">
      <dgm:prSet phldrT="[Text]" custT="1"/>
      <dgm:spPr/>
      <dgm:t>
        <a:bodyPr/>
        <a:lstStyle/>
        <a:p>
          <a:r>
            <a:rPr lang="es-ES" sz="1600" b="0" dirty="0" err="1" smtClean="0">
              <a:latin typeface="Cataneo BT" pitchFamily="66" charset="0"/>
            </a:rPr>
            <a:t>Engineering</a:t>
          </a:r>
          <a:endParaRPr lang="es-ES_tradnl" sz="1600" b="0" dirty="0">
            <a:latin typeface="Cataneo BT" pitchFamily="66" charset="0"/>
          </a:endParaRPr>
        </a:p>
      </dgm:t>
    </dgm:pt>
    <dgm:pt modelId="{4B7A9A01-3E36-479F-A900-8A9AEFA7F520}" type="parTrans" cxnId="{34A49FC6-0605-4C73-82DB-1C076C6F23E2}">
      <dgm:prSet/>
      <dgm:spPr/>
      <dgm:t>
        <a:bodyPr/>
        <a:lstStyle/>
        <a:p>
          <a:endParaRPr lang="es-ES_tradnl"/>
        </a:p>
      </dgm:t>
    </dgm:pt>
    <dgm:pt modelId="{6853A997-C6F4-4769-80C2-92ADE4C6FD7D}" type="sibTrans" cxnId="{34A49FC6-0605-4C73-82DB-1C076C6F23E2}">
      <dgm:prSet/>
      <dgm:spPr/>
      <dgm:t>
        <a:bodyPr/>
        <a:lstStyle/>
        <a:p>
          <a:endParaRPr lang="es-ES_tradnl"/>
        </a:p>
      </dgm:t>
    </dgm:pt>
    <dgm:pt modelId="{B91A3367-138D-4997-BAE6-2D477D41F0CF}" type="pres">
      <dgm:prSet presAssocID="{662DAABE-B82D-41B0-ADC0-64141FE68400}" presName="composite" presStyleCnt="0">
        <dgm:presLayoutVars>
          <dgm:chMax val="3"/>
          <dgm:animLvl val="lvl"/>
          <dgm:resizeHandles val="exact"/>
        </dgm:presLayoutVars>
      </dgm:prSet>
      <dgm:spPr/>
    </dgm:pt>
    <dgm:pt modelId="{D5E45E75-53C1-410C-84A9-71CA3BD19164}" type="pres">
      <dgm:prSet presAssocID="{FE1E949D-BB41-4FE0-80A3-3464D4F027EA}" presName="gear1" presStyleLbl="node1" presStyleIdx="0" presStyleCnt="3" custScaleX="93469" custScaleY="81351" custLinFactNeighborX="11115" custLinFactNeighborY="4671">
        <dgm:presLayoutVars>
          <dgm:chMax val="1"/>
          <dgm:bulletEnabled val="1"/>
        </dgm:presLayoutVars>
      </dgm:prSet>
      <dgm:spPr/>
      <dgm:t>
        <a:bodyPr/>
        <a:lstStyle/>
        <a:p>
          <a:endParaRPr lang="es-ES_tradnl"/>
        </a:p>
      </dgm:t>
    </dgm:pt>
    <dgm:pt modelId="{F1C7687A-EE0E-44EB-B317-F82BCC1BCE75}" type="pres">
      <dgm:prSet presAssocID="{FE1E949D-BB41-4FE0-80A3-3464D4F027EA}" presName="gear1srcNode" presStyleLbl="node1" presStyleIdx="0" presStyleCnt="3"/>
      <dgm:spPr/>
      <dgm:t>
        <a:bodyPr/>
        <a:lstStyle/>
        <a:p>
          <a:endParaRPr lang="es-ES_tradnl"/>
        </a:p>
      </dgm:t>
    </dgm:pt>
    <dgm:pt modelId="{B825C4C2-3AB4-41F6-9608-8870C4D9A78A}" type="pres">
      <dgm:prSet presAssocID="{FE1E949D-BB41-4FE0-80A3-3464D4F027EA}" presName="gear1dstNode" presStyleLbl="node1" presStyleIdx="0" presStyleCnt="3"/>
      <dgm:spPr/>
      <dgm:t>
        <a:bodyPr/>
        <a:lstStyle/>
        <a:p>
          <a:endParaRPr lang="es-ES_tradnl"/>
        </a:p>
      </dgm:t>
    </dgm:pt>
    <dgm:pt modelId="{DAEAC183-EE49-421A-9345-B7F67ACF2075}" type="pres">
      <dgm:prSet presAssocID="{26B00243-4169-44F1-A54B-D55F14DF199B}" presName="gear2" presStyleLbl="node1" presStyleIdx="1" presStyleCnt="3" custAng="20837750" custScaleX="130583" custScaleY="110290" custLinFactNeighborX="386" custLinFactNeighborY="10491">
        <dgm:presLayoutVars>
          <dgm:chMax val="1"/>
          <dgm:bulletEnabled val="1"/>
        </dgm:presLayoutVars>
      </dgm:prSet>
      <dgm:spPr/>
      <dgm:t>
        <a:bodyPr/>
        <a:lstStyle/>
        <a:p>
          <a:endParaRPr lang="es-ES_tradnl"/>
        </a:p>
      </dgm:t>
    </dgm:pt>
    <dgm:pt modelId="{71AC5924-4EDA-48D3-9376-FE02CC2F0841}" type="pres">
      <dgm:prSet presAssocID="{26B00243-4169-44F1-A54B-D55F14DF199B}" presName="gear2srcNode" presStyleLbl="node1" presStyleIdx="1" presStyleCnt="3"/>
      <dgm:spPr/>
      <dgm:t>
        <a:bodyPr/>
        <a:lstStyle/>
        <a:p>
          <a:endParaRPr lang="es-ES_tradnl"/>
        </a:p>
      </dgm:t>
    </dgm:pt>
    <dgm:pt modelId="{FD9B73AE-F093-43C6-A164-203EFB997DCA}" type="pres">
      <dgm:prSet presAssocID="{26B00243-4169-44F1-A54B-D55F14DF199B}" presName="gear2dstNode" presStyleLbl="node1" presStyleIdx="1" presStyleCnt="3"/>
      <dgm:spPr/>
      <dgm:t>
        <a:bodyPr/>
        <a:lstStyle/>
        <a:p>
          <a:endParaRPr lang="es-ES_tradnl"/>
        </a:p>
      </dgm:t>
    </dgm:pt>
    <dgm:pt modelId="{281811A4-9ECD-4103-9D6E-29A4BDA7828F}" type="pres">
      <dgm:prSet presAssocID="{0975FDDD-C3CD-4150-AF35-0834020C0604}" presName="gear3" presStyleLbl="node1" presStyleIdx="2" presStyleCnt="3" custAng="576688" custScaleX="135987" custScaleY="134078" custLinFactNeighborX="9694" custLinFactNeighborY="-1156"/>
      <dgm:spPr/>
      <dgm:t>
        <a:bodyPr/>
        <a:lstStyle/>
        <a:p>
          <a:endParaRPr lang="es-ES_tradnl"/>
        </a:p>
      </dgm:t>
    </dgm:pt>
    <dgm:pt modelId="{0EFB110F-8CAE-4371-9AA7-1A60B2C391F8}" type="pres">
      <dgm:prSet presAssocID="{0975FDDD-C3CD-4150-AF35-0834020C0604}" presName="gear3tx" presStyleLbl="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s-ES_tradnl"/>
        </a:p>
      </dgm:t>
    </dgm:pt>
    <dgm:pt modelId="{3190F02D-77F7-4DD4-914C-6100E779B7C5}" type="pres">
      <dgm:prSet presAssocID="{0975FDDD-C3CD-4150-AF35-0834020C0604}" presName="gear3srcNode" presStyleLbl="node1" presStyleIdx="2" presStyleCnt="3"/>
      <dgm:spPr/>
      <dgm:t>
        <a:bodyPr/>
        <a:lstStyle/>
        <a:p>
          <a:endParaRPr lang="es-ES_tradnl"/>
        </a:p>
      </dgm:t>
    </dgm:pt>
    <dgm:pt modelId="{E34115D0-44C4-4C25-8A6B-4C22B530E00F}" type="pres">
      <dgm:prSet presAssocID="{0975FDDD-C3CD-4150-AF35-0834020C0604}" presName="gear3dstNode" presStyleLbl="node1" presStyleIdx="2" presStyleCnt="3"/>
      <dgm:spPr/>
      <dgm:t>
        <a:bodyPr/>
        <a:lstStyle/>
        <a:p>
          <a:endParaRPr lang="es-ES_tradnl"/>
        </a:p>
      </dgm:t>
    </dgm:pt>
    <dgm:pt modelId="{2E02EEF9-9879-40C0-A2C3-1939A75B8321}" type="pres">
      <dgm:prSet presAssocID="{C5529C3D-CDF7-49C5-B14D-F69BBC4B6D06}" presName="connector1" presStyleLbl="sibTrans2D1" presStyleIdx="0" presStyleCnt="3" custAng="19387581" custScaleX="54747" custScaleY="69655" custLinFactNeighborX="4608" custLinFactNeighborY="-6858"/>
      <dgm:spPr/>
      <dgm:t>
        <a:bodyPr/>
        <a:lstStyle/>
        <a:p>
          <a:endParaRPr lang="es-ES_tradnl"/>
        </a:p>
      </dgm:t>
    </dgm:pt>
    <dgm:pt modelId="{E602962F-3BCE-4ADF-94C9-4962E58DFA0A}" type="pres">
      <dgm:prSet presAssocID="{111263CC-DD29-4118-AEE6-1785A9182B53}" presName="connector2" presStyleLbl="sibTrans2D1" presStyleIdx="1" presStyleCnt="3" custAng="20805255" custFlipVert="1" custFlipHor="0" custScaleX="71342" custScaleY="67790" custLinFactNeighborX="14628" custLinFactNeighborY="55607"/>
      <dgm:spPr>
        <a:prstGeom prst="circularArrow">
          <a:avLst/>
        </a:prstGeom>
      </dgm:spPr>
      <dgm:t>
        <a:bodyPr/>
        <a:lstStyle/>
        <a:p>
          <a:endParaRPr lang="es-ES_tradnl"/>
        </a:p>
      </dgm:t>
    </dgm:pt>
    <dgm:pt modelId="{79DA937B-AF05-47C4-9D89-B3F7D5D1A4EB}" type="pres">
      <dgm:prSet presAssocID="{6853A997-C6F4-4769-80C2-92ADE4C6FD7D}" presName="connector3" presStyleLbl="sibTrans2D1" presStyleIdx="2" presStyleCnt="3" custAng="571362" custScaleX="119596" custScaleY="110290" custLinFactNeighborX="8356" custLinFactNeighborY="6731"/>
      <dgm:spPr/>
      <dgm:t>
        <a:bodyPr/>
        <a:lstStyle/>
        <a:p>
          <a:endParaRPr lang="es-ES_tradnl"/>
        </a:p>
      </dgm:t>
    </dgm:pt>
  </dgm:ptLst>
  <dgm:cxnLst>
    <dgm:cxn modelId="{C60B4201-9CFE-4D60-A6EB-AB34D0CF59E9}" type="presOf" srcId="{26B00243-4169-44F1-A54B-D55F14DF199B}" destId="{71AC5924-4EDA-48D3-9376-FE02CC2F0841}" srcOrd="1" destOrd="0" presId="urn:microsoft.com/office/officeart/2005/8/layout/gear1"/>
    <dgm:cxn modelId="{C3CDC43F-C5BC-4859-99A1-5F8F6F1D30D7}" type="presOf" srcId="{6853A997-C6F4-4769-80C2-92ADE4C6FD7D}" destId="{79DA937B-AF05-47C4-9D89-B3F7D5D1A4EB}" srcOrd="0" destOrd="0" presId="urn:microsoft.com/office/officeart/2005/8/layout/gear1"/>
    <dgm:cxn modelId="{ACCD2D60-7888-4AFA-AA4B-A74E52073200}" type="presOf" srcId="{0975FDDD-C3CD-4150-AF35-0834020C0604}" destId="{281811A4-9ECD-4103-9D6E-29A4BDA7828F}" srcOrd="0" destOrd="0" presId="urn:microsoft.com/office/officeart/2005/8/layout/gear1"/>
    <dgm:cxn modelId="{D1F4B981-7FB6-4F6C-9B24-4E70AE5BEE83}" type="presOf" srcId="{0975FDDD-C3CD-4150-AF35-0834020C0604}" destId="{0EFB110F-8CAE-4371-9AA7-1A60B2C391F8}" srcOrd="1" destOrd="0" presId="urn:microsoft.com/office/officeart/2005/8/layout/gear1"/>
    <dgm:cxn modelId="{B4A59AF5-2788-4E2C-B5F9-BD5F430B8D81}" type="presOf" srcId="{26B00243-4169-44F1-A54B-D55F14DF199B}" destId="{FD9B73AE-F093-43C6-A164-203EFB997DCA}" srcOrd="2" destOrd="0" presId="urn:microsoft.com/office/officeart/2005/8/layout/gear1"/>
    <dgm:cxn modelId="{B321210D-39A5-4180-B641-2A4E54156AFF}" type="presOf" srcId="{26B00243-4169-44F1-A54B-D55F14DF199B}" destId="{DAEAC183-EE49-421A-9345-B7F67ACF2075}" srcOrd="0" destOrd="0" presId="urn:microsoft.com/office/officeart/2005/8/layout/gear1"/>
    <dgm:cxn modelId="{E52BB59A-4CE0-4E08-AA4D-7C344CDD6723}" type="presOf" srcId="{FE1E949D-BB41-4FE0-80A3-3464D4F027EA}" destId="{B825C4C2-3AB4-41F6-9608-8870C4D9A78A}" srcOrd="2" destOrd="0" presId="urn:microsoft.com/office/officeart/2005/8/layout/gear1"/>
    <dgm:cxn modelId="{CFFE90DE-20BD-422D-99BF-9FC0B41D73D3}" type="presOf" srcId="{FE1E949D-BB41-4FE0-80A3-3464D4F027EA}" destId="{F1C7687A-EE0E-44EB-B317-F82BCC1BCE75}" srcOrd="1" destOrd="0" presId="urn:microsoft.com/office/officeart/2005/8/layout/gear1"/>
    <dgm:cxn modelId="{901D3ABD-6D57-4D65-857A-00E9C5C1ACAB}" srcId="{662DAABE-B82D-41B0-ADC0-64141FE68400}" destId="{FE1E949D-BB41-4FE0-80A3-3464D4F027EA}" srcOrd="0" destOrd="0" parTransId="{E0204466-3E33-4683-8622-07338E0ED4A8}" sibTransId="{C5529C3D-CDF7-49C5-B14D-F69BBC4B6D06}"/>
    <dgm:cxn modelId="{AF604390-EE5E-4390-AA8D-FCAD1905D1B9}" srcId="{662DAABE-B82D-41B0-ADC0-64141FE68400}" destId="{26B00243-4169-44F1-A54B-D55F14DF199B}" srcOrd="1" destOrd="0" parTransId="{8DD8A398-AF6C-4D84-A162-96FB51CFBCD9}" sibTransId="{111263CC-DD29-4118-AEE6-1785A9182B53}"/>
    <dgm:cxn modelId="{97B4A49B-F942-4F5F-8532-24E282BE9740}" type="presOf" srcId="{0975FDDD-C3CD-4150-AF35-0834020C0604}" destId="{E34115D0-44C4-4C25-8A6B-4C22B530E00F}" srcOrd="3" destOrd="0" presId="urn:microsoft.com/office/officeart/2005/8/layout/gear1"/>
    <dgm:cxn modelId="{4E5FE8B1-BC2F-4169-B4C6-95B6A5D16FCC}" type="presOf" srcId="{C5529C3D-CDF7-49C5-B14D-F69BBC4B6D06}" destId="{2E02EEF9-9879-40C0-A2C3-1939A75B8321}" srcOrd="0" destOrd="0" presId="urn:microsoft.com/office/officeart/2005/8/layout/gear1"/>
    <dgm:cxn modelId="{3A9CC688-6102-4315-9F95-6E8F3478F840}" type="presOf" srcId="{0975FDDD-C3CD-4150-AF35-0834020C0604}" destId="{3190F02D-77F7-4DD4-914C-6100E779B7C5}" srcOrd="2" destOrd="0" presId="urn:microsoft.com/office/officeart/2005/8/layout/gear1"/>
    <dgm:cxn modelId="{0799C95B-4E6F-48DE-AE0C-BA7357E69D25}" type="presOf" srcId="{FE1E949D-BB41-4FE0-80A3-3464D4F027EA}" destId="{D5E45E75-53C1-410C-84A9-71CA3BD19164}" srcOrd="0" destOrd="0" presId="urn:microsoft.com/office/officeart/2005/8/layout/gear1"/>
    <dgm:cxn modelId="{48D0EF7E-994E-426A-87FF-8F9BA6411056}" type="presOf" srcId="{662DAABE-B82D-41B0-ADC0-64141FE68400}" destId="{B91A3367-138D-4997-BAE6-2D477D41F0CF}" srcOrd="0" destOrd="0" presId="urn:microsoft.com/office/officeart/2005/8/layout/gear1"/>
    <dgm:cxn modelId="{34A49FC6-0605-4C73-82DB-1C076C6F23E2}" srcId="{662DAABE-B82D-41B0-ADC0-64141FE68400}" destId="{0975FDDD-C3CD-4150-AF35-0834020C0604}" srcOrd="2" destOrd="0" parTransId="{4B7A9A01-3E36-479F-A900-8A9AEFA7F520}" sibTransId="{6853A997-C6F4-4769-80C2-92ADE4C6FD7D}"/>
    <dgm:cxn modelId="{C163908B-1267-4F3D-A907-52A46F608E0E}" type="presOf" srcId="{111263CC-DD29-4118-AEE6-1785A9182B53}" destId="{E602962F-3BCE-4ADF-94C9-4962E58DFA0A}" srcOrd="0" destOrd="0" presId="urn:microsoft.com/office/officeart/2005/8/layout/gear1"/>
    <dgm:cxn modelId="{EB8FE8B1-533D-460A-9A43-6EE980F16D32}" type="presParOf" srcId="{B91A3367-138D-4997-BAE6-2D477D41F0CF}" destId="{D5E45E75-53C1-410C-84A9-71CA3BD19164}" srcOrd="0" destOrd="0" presId="urn:microsoft.com/office/officeart/2005/8/layout/gear1"/>
    <dgm:cxn modelId="{6B9B15D5-BB06-40EB-AE8A-A5A1C3D09822}" type="presParOf" srcId="{B91A3367-138D-4997-BAE6-2D477D41F0CF}" destId="{F1C7687A-EE0E-44EB-B317-F82BCC1BCE75}" srcOrd="1" destOrd="0" presId="urn:microsoft.com/office/officeart/2005/8/layout/gear1"/>
    <dgm:cxn modelId="{73137DCC-8EAD-405E-9B1E-D685737E3233}" type="presParOf" srcId="{B91A3367-138D-4997-BAE6-2D477D41F0CF}" destId="{B825C4C2-3AB4-41F6-9608-8870C4D9A78A}" srcOrd="2" destOrd="0" presId="urn:microsoft.com/office/officeart/2005/8/layout/gear1"/>
    <dgm:cxn modelId="{27505ADA-5AD9-467B-9FD9-440461679CB1}" type="presParOf" srcId="{B91A3367-138D-4997-BAE6-2D477D41F0CF}" destId="{DAEAC183-EE49-421A-9345-B7F67ACF2075}" srcOrd="3" destOrd="0" presId="urn:microsoft.com/office/officeart/2005/8/layout/gear1"/>
    <dgm:cxn modelId="{82E0D229-CCD8-4D01-8D36-7B917BB3F0A8}" type="presParOf" srcId="{B91A3367-138D-4997-BAE6-2D477D41F0CF}" destId="{71AC5924-4EDA-48D3-9376-FE02CC2F0841}" srcOrd="4" destOrd="0" presId="urn:microsoft.com/office/officeart/2005/8/layout/gear1"/>
    <dgm:cxn modelId="{FDA9C9AB-65C0-474E-AD6E-DBFB70A4C6D8}" type="presParOf" srcId="{B91A3367-138D-4997-BAE6-2D477D41F0CF}" destId="{FD9B73AE-F093-43C6-A164-203EFB997DCA}" srcOrd="5" destOrd="0" presId="urn:microsoft.com/office/officeart/2005/8/layout/gear1"/>
    <dgm:cxn modelId="{96706EC5-D32F-4EF8-AC80-17A769382073}" type="presParOf" srcId="{B91A3367-138D-4997-BAE6-2D477D41F0CF}" destId="{281811A4-9ECD-4103-9D6E-29A4BDA7828F}" srcOrd="6" destOrd="0" presId="urn:microsoft.com/office/officeart/2005/8/layout/gear1"/>
    <dgm:cxn modelId="{53CB2CBD-35DA-4E82-8927-E84EF4D5F31C}" type="presParOf" srcId="{B91A3367-138D-4997-BAE6-2D477D41F0CF}" destId="{0EFB110F-8CAE-4371-9AA7-1A60B2C391F8}" srcOrd="7" destOrd="0" presId="urn:microsoft.com/office/officeart/2005/8/layout/gear1"/>
    <dgm:cxn modelId="{2B7D277D-5C93-42BA-9F39-99950675F497}" type="presParOf" srcId="{B91A3367-138D-4997-BAE6-2D477D41F0CF}" destId="{3190F02D-77F7-4DD4-914C-6100E779B7C5}" srcOrd="8" destOrd="0" presId="urn:microsoft.com/office/officeart/2005/8/layout/gear1"/>
    <dgm:cxn modelId="{89A22EAE-9438-4929-986F-E17B75FA4ADB}" type="presParOf" srcId="{B91A3367-138D-4997-BAE6-2D477D41F0CF}" destId="{E34115D0-44C4-4C25-8A6B-4C22B530E00F}" srcOrd="9" destOrd="0" presId="urn:microsoft.com/office/officeart/2005/8/layout/gear1"/>
    <dgm:cxn modelId="{CFAAC6E6-75EC-46D7-A40F-825871FC988B}" type="presParOf" srcId="{B91A3367-138D-4997-BAE6-2D477D41F0CF}" destId="{2E02EEF9-9879-40C0-A2C3-1939A75B8321}" srcOrd="10" destOrd="0" presId="urn:microsoft.com/office/officeart/2005/8/layout/gear1"/>
    <dgm:cxn modelId="{1F087D46-0330-46CC-9ECB-D57F5E68D253}" type="presParOf" srcId="{B91A3367-138D-4997-BAE6-2D477D41F0CF}" destId="{E602962F-3BCE-4ADF-94C9-4962E58DFA0A}" srcOrd="11" destOrd="0" presId="urn:microsoft.com/office/officeart/2005/8/layout/gear1"/>
    <dgm:cxn modelId="{A017BED0-4B3B-46A1-B485-A6D1D667FF5C}" type="presParOf" srcId="{B91A3367-138D-4997-BAE6-2D477D41F0CF}" destId="{79DA937B-AF05-47C4-9D89-B3F7D5D1A4EB}" srcOrd="12" destOrd="0" presId="urn:microsoft.com/office/officeart/2005/8/layout/gear1"/>
  </dgm:cxnLst>
  <dgm:bg/>
  <dgm:whole/>
  <dgm:extLst>
    <a:ext uri="http://schemas.microsoft.com/office/drawing/2008/diagram">
      <dsp:dataModelExt xmlns:dsp="http://schemas.microsoft.com/office/drawing/2008/diagram" relId="rId1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E2220B52-176F-4E6E-8DEA-F9C0BFB775E1}" type="doc">
      <dgm:prSet loTypeId="urn:microsoft.com/office/officeart/2005/8/layout/vList3" loCatId="list" qsTypeId="urn:microsoft.com/office/officeart/2005/8/quickstyle/simple1" qsCatId="simple" csTypeId="urn:microsoft.com/office/officeart/2005/8/colors/accent1_2" csCatId="accent1" phldr="1"/>
      <dgm:spPr/>
    </dgm:pt>
    <dgm:pt modelId="{8A3B8644-F113-41B3-9C70-0DAC25107DB7}">
      <dgm:prSet phldrT="[Text]"/>
      <dgm:spPr/>
      <dgm:t>
        <a:bodyPr/>
        <a:lstStyle/>
        <a:p>
          <a:r>
            <a:rPr lang="en-US" dirty="0" smtClean="0"/>
            <a:t>$145K (2014) $166K (2015)</a:t>
          </a:r>
          <a:endParaRPr lang="en-US" dirty="0"/>
        </a:p>
      </dgm:t>
    </dgm:pt>
    <dgm:pt modelId="{A6928C25-D76C-4484-A3A5-31E5EC35AE7D}" type="parTrans" cxnId="{7B22876D-B820-4C67-9D50-BBCB05BB86F2}">
      <dgm:prSet/>
      <dgm:spPr/>
      <dgm:t>
        <a:bodyPr/>
        <a:lstStyle/>
        <a:p>
          <a:endParaRPr lang="en-US"/>
        </a:p>
      </dgm:t>
    </dgm:pt>
    <dgm:pt modelId="{02AA09C3-685E-4F02-9B12-B15B3A05B41A}" type="sibTrans" cxnId="{7B22876D-B820-4C67-9D50-BBCB05BB86F2}">
      <dgm:prSet/>
      <dgm:spPr/>
      <dgm:t>
        <a:bodyPr/>
        <a:lstStyle/>
        <a:p>
          <a:endParaRPr lang="en-US"/>
        </a:p>
      </dgm:t>
    </dgm:pt>
    <dgm:pt modelId="{DD64285F-2628-4DC9-919E-9D68749913A0}">
      <dgm:prSet phldrT="[Text]"/>
      <dgm:spPr/>
      <dgm:t>
        <a:bodyPr/>
        <a:lstStyle/>
        <a:p>
          <a:r>
            <a:rPr lang="en-US" dirty="0" smtClean="0"/>
            <a:t>$75K  (2014) $198K (2015) </a:t>
          </a:r>
          <a:endParaRPr lang="en-US" dirty="0"/>
        </a:p>
      </dgm:t>
    </dgm:pt>
    <dgm:pt modelId="{468476D6-33CC-47BA-9B47-E9A56AB8F262}" type="parTrans" cxnId="{767CF830-9126-429C-B19B-8A0F260C528E}">
      <dgm:prSet/>
      <dgm:spPr/>
      <dgm:t>
        <a:bodyPr/>
        <a:lstStyle/>
        <a:p>
          <a:endParaRPr lang="en-US"/>
        </a:p>
      </dgm:t>
    </dgm:pt>
    <dgm:pt modelId="{C384BDE4-5D4F-40B9-B868-27E7621018C6}" type="sibTrans" cxnId="{767CF830-9126-429C-B19B-8A0F260C528E}">
      <dgm:prSet/>
      <dgm:spPr/>
      <dgm:t>
        <a:bodyPr/>
        <a:lstStyle/>
        <a:p>
          <a:endParaRPr lang="en-US"/>
        </a:p>
      </dgm:t>
    </dgm:pt>
    <dgm:pt modelId="{E7BC2FEF-6FE1-4BFE-B4C9-CD37ED756ECA}">
      <dgm:prSet phldrT="[Text]"/>
      <dgm:spPr/>
      <dgm:t>
        <a:bodyPr/>
        <a:lstStyle/>
        <a:p>
          <a:r>
            <a:rPr lang="en-US" dirty="0" smtClean="0"/>
            <a:t>$10K (Q1 2014)</a:t>
          </a:r>
          <a:endParaRPr lang="en-US" dirty="0"/>
        </a:p>
      </dgm:t>
    </dgm:pt>
    <dgm:pt modelId="{212F3AB1-7A8D-4327-86A2-B62B3DAE6E92}" type="parTrans" cxnId="{33832DF7-2A7E-4A37-AB3F-74E5E1155F45}">
      <dgm:prSet/>
      <dgm:spPr/>
      <dgm:t>
        <a:bodyPr/>
        <a:lstStyle/>
        <a:p>
          <a:endParaRPr lang="en-US"/>
        </a:p>
      </dgm:t>
    </dgm:pt>
    <dgm:pt modelId="{11C9F7C6-518D-472D-90CA-D0322E932D28}" type="sibTrans" cxnId="{33832DF7-2A7E-4A37-AB3F-74E5E1155F45}">
      <dgm:prSet/>
      <dgm:spPr/>
      <dgm:t>
        <a:bodyPr/>
        <a:lstStyle/>
        <a:p>
          <a:endParaRPr lang="en-US"/>
        </a:p>
      </dgm:t>
    </dgm:pt>
    <dgm:pt modelId="{75E2DC81-6A21-4DDC-8C8B-A4591165B827}" type="pres">
      <dgm:prSet presAssocID="{E2220B52-176F-4E6E-8DEA-F9C0BFB775E1}" presName="linearFlow" presStyleCnt="0">
        <dgm:presLayoutVars>
          <dgm:dir/>
          <dgm:resizeHandles val="exact"/>
        </dgm:presLayoutVars>
      </dgm:prSet>
      <dgm:spPr/>
    </dgm:pt>
    <dgm:pt modelId="{4621B551-B9BE-40CC-9442-9609A450014A}" type="pres">
      <dgm:prSet presAssocID="{8A3B8644-F113-41B3-9C70-0DAC25107DB7}" presName="composite" presStyleCnt="0"/>
      <dgm:spPr/>
    </dgm:pt>
    <dgm:pt modelId="{AC5529AA-4773-4CD0-9FA5-EB43CEB75E8C}" type="pres">
      <dgm:prSet presAssocID="{8A3B8644-F113-41B3-9C70-0DAC25107DB7}" presName="imgShp" presStyleLbl="fgImgPlace1" presStyleIdx="0" presStyleCnt="3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</dgm:pt>
    <dgm:pt modelId="{880AA51F-9D5E-4BF4-AC2C-7D7816E58963}" type="pres">
      <dgm:prSet presAssocID="{8A3B8644-F113-41B3-9C70-0DAC25107DB7}" presName="txShp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24F4B4A-73A0-445D-A169-9307078F3728}" type="pres">
      <dgm:prSet presAssocID="{02AA09C3-685E-4F02-9B12-B15B3A05B41A}" presName="spacing" presStyleCnt="0"/>
      <dgm:spPr/>
    </dgm:pt>
    <dgm:pt modelId="{885458F3-839B-494E-8617-D1FEB5CB8BA5}" type="pres">
      <dgm:prSet presAssocID="{DD64285F-2628-4DC9-919E-9D68749913A0}" presName="composite" presStyleCnt="0"/>
      <dgm:spPr/>
    </dgm:pt>
    <dgm:pt modelId="{43AA39FD-E862-42DC-A9D7-03D63B0C4EA9}" type="pres">
      <dgm:prSet presAssocID="{DD64285F-2628-4DC9-919E-9D68749913A0}" presName="imgShp" presStyleLbl="fgImgPlace1" presStyleIdx="1" presStyleCnt="3"/>
      <dgm:spPr>
        <a:blipFill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2000" r="-12000"/>
          </a:stretch>
        </a:blipFill>
      </dgm:spPr>
    </dgm:pt>
    <dgm:pt modelId="{FF5C78A1-BB79-4D5C-8CF2-7C51F2DCD64C}" type="pres">
      <dgm:prSet presAssocID="{DD64285F-2628-4DC9-919E-9D68749913A0}" presName="txShp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748B591-A671-416D-A718-45AF011CFA63}" type="pres">
      <dgm:prSet presAssocID="{C384BDE4-5D4F-40B9-B868-27E7621018C6}" presName="spacing" presStyleCnt="0"/>
      <dgm:spPr/>
    </dgm:pt>
    <dgm:pt modelId="{63F0C4A6-1D90-4BA7-BBFF-51086A916590}" type="pres">
      <dgm:prSet presAssocID="{E7BC2FEF-6FE1-4BFE-B4C9-CD37ED756ECA}" presName="composite" presStyleCnt="0"/>
      <dgm:spPr/>
    </dgm:pt>
    <dgm:pt modelId="{108038B3-A88D-4EDD-A62A-9BB98A4FA874}" type="pres">
      <dgm:prSet presAssocID="{E7BC2FEF-6FE1-4BFE-B4C9-CD37ED756ECA}" presName="imgShp" presStyleLbl="fgImgPlace1" presStyleIdx="2" presStyleCnt="3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31000" r="-31000"/>
          </a:stretch>
        </a:blipFill>
      </dgm:spPr>
    </dgm:pt>
    <dgm:pt modelId="{E5DE6D63-D6AB-4251-BFCE-8D7A6CE2B1B6}" type="pres">
      <dgm:prSet presAssocID="{E7BC2FEF-6FE1-4BFE-B4C9-CD37ED756ECA}" presName="txShp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767CF830-9126-429C-B19B-8A0F260C528E}" srcId="{E2220B52-176F-4E6E-8DEA-F9C0BFB775E1}" destId="{DD64285F-2628-4DC9-919E-9D68749913A0}" srcOrd="1" destOrd="0" parTransId="{468476D6-33CC-47BA-9B47-E9A56AB8F262}" sibTransId="{C384BDE4-5D4F-40B9-B868-27E7621018C6}"/>
    <dgm:cxn modelId="{F34BB683-77C0-4012-A582-EDE5E3B7A701}" type="presOf" srcId="{8A3B8644-F113-41B3-9C70-0DAC25107DB7}" destId="{880AA51F-9D5E-4BF4-AC2C-7D7816E58963}" srcOrd="0" destOrd="0" presId="urn:microsoft.com/office/officeart/2005/8/layout/vList3"/>
    <dgm:cxn modelId="{BAD5EC86-4E43-40D8-8813-B1EAF7B1119B}" type="presOf" srcId="{E2220B52-176F-4E6E-8DEA-F9C0BFB775E1}" destId="{75E2DC81-6A21-4DDC-8C8B-A4591165B827}" srcOrd="0" destOrd="0" presId="urn:microsoft.com/office/officeart/2005/8/layout/vList3"/>
    <dgm:cxn modelId="{33832DF7-2A7E-4A37-AB3F-74E5E1155F45}" srcId="{E2220B52-176F-4E6E-8DEA-F9C0BFB775E1}" destId="{E7BC2FEF-6FE1-4BFE-B4C9-CD37ED756ECA}" srcOrd="2" destOrd="0" parTransId="{212F3AB1-7A8D-4327-86A2-B62B3DAE6E92}" sibTransId="{11C9F7C6-518D-472D-90CA-D0322E932D28}"/>
    <dgm:cxn modelId="{7B22876D-B820-4C67-9D50-BBCB05BB86F2}" srcId="{E2220B52-176F-4E6E-8DEA-F9C0BFB775E1}" destId="{8A3B8644-F113-41B3-9C70-0DAC25107DB7}" srcOrd="0" destOrd="0" parTransId="{A6928C25-D76C-4484-A3A5-31E5EC35AE7D}" sibTransId="{02AA09C3-685E-4F02-9B12-B15B3A05B41A}"/>
    <dgm:cxn modelId="{A11FF90C-7C0C-4ED7-AE42-CD4CF13E0BA1}" type="presOf" srcId="{E7BC2FEF-6FE1-4BFE-B4C9-CD37ED756ECA}" destId="{E5DE6D63-D6AB-4251-BFCE-8D7A6CE2B1B6}" srcOrd="0" destOrd="0" presId="urn:microsoft.com/office/officeart/2005/8/layout/vList3"/>
    <dgm:cxn modelId="{8BB4BDF6-6E33-4519-848C-07B6D3A4B794}" type="presOf" srcId="{DD64285F-2628-4DC9-919E-9D68749913A0}" destId="{FF5C78A1-BB79-4D5C-8CF2-7C51F2DCD64C}" srcOrd="0" destOrd="0" presId="urn:microsoft.com/office/officeart/2005/8/layout/vList3"/>
    <dgm:cxn modelId="{71AC52A1-2DDB-4407-893E-A3A6297BD6B9}" type="presParOf" srcId="{75E2DC81-6A21-4DDC-8C8B-A4591165B827}" destId="{4621B551-B9BE-40CC-9442-9609A450014A}" srcOrd="0" destOrd="0" presId="urn:microsoft.com/office/officeart/2005/8/layout/vList3"/>
    <dgm:cxn modelId="{43887CE7-B6A3-4E8F-A179-4225E903F565}" type="presParOf" srcId="{4621B551-B9BE-40CC-9442-9609A450014A}" destId="{AC5529AA-4773-4CD0-9FA5-EB43CEB75E8C}" srcOrd="0" destOrd="0" presId="urn:microsoft.com/office/officeart/2005/8/layout/vList3"/>
    <dgm:cxn modelId="{89910BA7-380C-4723-9ED7-D29B9950721C}" type="presParOf" srcId="{4621B551-B9BE-40CC-9442-9609A450014A}" destId="{880AA51F-9D5E-4BF4-AC2C-7D7816E58963}" srcOrd="1" destOrd="0" presId="urn:microsoft.com/office/officeart/2005/8/layout/vList3"/>
    <dgm:cxn modelId="{023B3CDC-2961-4149-A1C5-DD056720A26F}" type="presParOf" srcId="{75E2DC81-6A21-4DDC-8C8B-A4591165B827}" destId="{824F4B4A-73A0-445D-A169-9307078F3728}" srcOrd="1" destOrd="0" presId="urn:microsoft.com/office/officeart/2005/8/layout/vList3"/>
    <dgm:cxn modelId="{63330725-35CD-4311-9A46-B4C111856CF1}" type="presParOf" srcId="{75E2DC81-6A21-4DDC-8C8B-A4591165B827}" destId="{885458F3-839B-494E-8617-D1FEB5CB8BA5}" srcOrd="2" destOrd="0" presId="urn:microsoft.com/office/officeart/2005/8/layout/vList3"/>
    <dgm:cxn modelId="{2BB34CA0-1D6B-493C-A1B1-F02A47590D65}" type="presParOf" srcId="{885458F3-839B-494E-8617-D1FEB5CB8BA5}" destId="{43AA39FD-E862-42DC-A9D7-03D63B0C4EA9}" srcOrd="0" destOrd="0" presId="urn:microsoft.com/office/officeart/2005/8/layout/vList3"/>
    <dgm:cxn modelId="{BDEB267C-0FE0-45BD-885F-2205DC014E90}" type="presParOf" srcId="{885458F3-839B-494E-8617-D1FEB5CB8BA5}" destId="{FF5C78A1-BB79-4D5C-8CF2-7C51F2DCD64C}" srcOrd="1" destOrd="0" presId="urn:microsoft.com/office/officeart/2005/8/layout/vList3"/>
    <dgm:cxn modelId="{A6F9B7C6-76D3-49F9-8B5D-E232D73EC5BF}" type="presParOf" srcId="{75E2DC81-6A21-4DDC-8C8B-A4591165B827}" destId="{6748B591-A671-416D-A718-45AF011CFA63}" srcOrd="3" destOrd="0" presId="urn:microsoft.com/office/officeart/2005/8/layout/vList3"/>
    <dgm:cxn modelId="{EB83FCF2-3591-41B4-A0C7-EBE43B3F3C5C}" type="presParOf" srcId="{75E2DC81-6A21-4DDC-8C8B-A4591165B827}" destId="{63F0C4A6-1D90-4BA7-BBFF-51086A916590}" srcOrd="4" destOrd="0" presId="urn:microsoft.com/office/officeart/2005/8/layout/vList3"/>
    <dgm:cxn modelId="{FD0BBC7E-68B1-44E3-83B0-99ABA85A3527}" type="presParOf" srcId="{63F0C4A6-1D90-4BA7-BBFF-51086A916590}" destId="{108038B3-A88D-4EDD-A62A-9BB98A4FA874}" srcOrd="0" destOrd="0" presId="urn:microsoft.com/office/officeart/2005/8/layout/vList3"/>
    <dgm:cxn modelId="{4C50DB67-F290-4228-A2D8-8D3F2443F8F1}" type="presParOf" srcId="{63F0C4A6-1D90-4BA7-BBFF-51086A916590}" destId="{E5DE6D63-D6AB-4251-BFCE-8D7A6CE2B1B6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43DBC2A3-5EC0-4F2E-B37D-A9410D5B6C8F}" type="doc">
      <dgm:prSet loTypeId="urn:microsoft.com/office/officeart/2005/8/layout/h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3E70E1DC-F597-47D5-8B88-E7C1B6C2EFD9}">
      <dgm:prSet phldrT="[Text]"/>
      <dgm:spPr/>
      <dgm:t>
        <a:bodyPr/>
        <a:lstStyle/>
        <a:p>
          <a:r>
            <a:rPr lang="en-US" dirty="0" smtClean="0"/>
            <a:t>Phase 1</a:t>
          </a:r>
          <a:endParaRPr lang="en-US" dirty="0"/>
        </a:p>
      </dgm:t>
    </dgm:pt>
    <dgm:pt modelId="{1F0C8428-8B91-4CBD-BE74-845E0473B5DB}" type="parTrans" cxnId="{037BAD91-ECA1-470F-95FF-CC335618AEDA}">
      <dgm:prSet/>
      <dgm:spPr/>
      <dgm:t>
        <a:bodyPr/>
        <a:lstStyle/>
        <a:p>
          <a:endParaRPr lang="en-US"/>
        </a:p>
      </dgm:t>
    </dgm:pt>
    <dgm:pt modelId="{E25CFFF3-6AE7-4A0A-B1CB-F0FA540364E1}" type="sibTrans" cxnId="{037BAD91-ECA1-470F-95FF-CC335618AEDA}">
      <dgm:prSet/>
      <dgm:spPr/>
      <dgm:t>
        <a:bodyPr/>
        <a:lstStyle/>
        <a:p>
          <a:endParaRPr lang="en-US"/>
        </a:p>
      </dgm:t>
    </dgm:pt>
    <dgm:pt modelId="{37304A86-FE3E-4F12-909C-DD9A72C3C27E}">
      <dgm:prSet phldrT="[Text]"/>
      <dgm:spPr/>
      <dgm:t>
        <a:bodyPr/>
        <a:lstStyle/>
        <a:p>
          <a:r>
            <a:rPr lang="en-US" dirty="0" smtClean="0"/>
            <a:t>Software development </a:t>
          </a:r>
          <a:endParaRPr lang="en-US" dirty="0"/>
        </a:p>
      </dgm:t>
    </dgm:pt>
    <dgm:pt modelId="{F6780842-733A-4C35-990E-E1DEE6BDED89}" type="parTrans" cxnId="{83D69201-377A-4BE6-A8CC-47027A4D025D}">
      <dgm:prSet/>
      <dgm:spPr/>
      <dgm:t>
        <a:bodyPr/>
        <a:lstStyle/>
        <a:p>
          <a:endParaRPr lang="en-US"/>
        </a:p>
      </dgm:t>
    </dgm:pt>
    <dgm:pt modelId="{8EFCB39D-6F09-48C0-AD2C-6E46A04755EE}" type="sibTrans" cxnId="{83D69201-377A-4BE6-A8CC-47027A4D025D}">
      <dgm:prSet/>
      <dgm:spPr/>
      <dgm:t>
        <a:bodyPr/>
        <a:lstStyle/>
        <a:p>
          <a:endParaRPr lang="en-US"/>
        </a:p>
      </dgm:t>
    </dgm:pt>
    <dgm:pt modelId="{83CA1527-3F4C-4AC9-B0EB-9A32505B31F3}">
      <dgm:prSet phldrT="[Text]"/>
      <dgm:spPr/>
      <dgm:t>
        <a:bodyPr/>
        <a:lstStyle/>
        <a:p>
          <a:r>
            <a:rPr lang="en-US" dirty="0" smtClean="0"/>
            <a:t>Phase 2</a:t>
          </a:r>
          <a:endParaRPr lang="en-US" dirty="0"/>
        </a:p>
      </dgm:t>
    </dgm:pt>
    <dgm:pt modelId="{306A4475-4C78-4174-8882-06637763F228}" type="parTrans" cxnId="{383D3B89-F084-42B8-A214-9531207E5461}">
      <dgm:prSet/>
      <dgm:spPr/>
      <dgm:t>
        <a:bodyPr/>
        <a:lstStyle/>
        <a:p>
          <a:endParaRPr lang="en-US"/>
        </a:p>
      </dgm:t>
    </dgm:pt>
    <dgm:pt modelId="{FEBB5BFF-588C-4998-B376-578ED9448C32}" type="sibTrans" cxnId="{383D3B89-F084-42B8-A214-9531207E5461}">
      <dgm:prSet/>
      <dgm:spPr/>
      <dgm:t>
        <a:bodyPr/>
        <a:lstStyle/>
        <a:p>
          <a:endParaRPr lang="en-US"/>
        </a:p>
      </dgm:t>
    </dgm:pt>
    <dgm:pt modelId="{26CFF17B-4E37-4B92-BCF3-33DC704A31B7}">
      <dgm:prSet phldrT="[Text]"/>
      <dgm:spPr/>
      <dgm:t>
        <a:bodyPr/>
        <a:lstStyle/>
        <a:p>
          <a:r>
            <a:rPr lang="en-US" dirty="0" smtClean="0"/>
            <a:t>Software development </a:t>
          </a:r>
          <a:endParaRPr lang="en-US" dirty="0"/>
        </a:p>
      </dgm:t>
    </dgm:pt>
    <dgm:pt modelId="{E44304A7-5563-4828-AF1D-FFF3B762488D}" type="parTrans" cxnId="{8983A53B-0318-4037-8EE0-C8663ED73A00}">
      <dgm:prSet/>
      <dgm:spPr/>
      <dgm:t>
        <a:bodyPr/>
        <a:lstStyle/>
        <a:p>
          <a:endParaRPr lang="en-US"/>
        </a:p>
      </dgm:t>
    </dgm:pt>
    <dgm:pt modelId="{60C4507B-D7AD-469E-AB25-10F4D4E92A08}" type="sibTrans" cxnId="{8983A53B-0318-4037-8EE0-C8663ED73A00}">
      <dgm:prSet/>
      <dgm:spPr/>
      <dgm:t>
        <a:bodyPr/>
        <a:lstStyle/>
        <a:p>
          <a:endParaRPr lang="en-US"/>
        </a:p>
      </dgm:t>
    </dgm:pt>
    <dgm:pt modelId="{6B881A90-17BC-4CDC-80A3-83DDF793B26F}">
      <dgm:prSet phldrT="[Text]"/>
      <dgm:spPr/>
      <dgm:t>
        <a:bodyPr/>
        <a:lstStyle/>
        <a:p>
          <a:r>
            <a:rPr lang="en-US" dirty="0" smtClean="0"/>
            <a:t>Phase 3</a:t>
          </a:r>
          <a:endParaRPr lang="en-US" dirty="0"/>
        </a:p>
      </dgm:t>
    </dgm:pt>
    <dgm:pt modelId="{53AC242C-951B-4AEE-B906-0B3D782AF38F}" type="parTrans" cxnId="{14278825-4881-41D3-A247-6F68E1DD2315}">
      <dgm:prSet/>
      <dgm:spPr/>
      <dgm:t>
        <a:bodyPr/>
        <a:lstStyle/>
        <a:p>
          <a:endParaRPr lang="en-US"/>
        </a:p>
      </dgm:t>
    </dgm:pt>
    <dgm:pt modelId="{2784E5E2-4DFB-4C79-8CE8-129B674B5EDB}" type="sibTrans" cxnId="{14278825-4881-41D3-A247-6F68E1DD2315}">
      <dgm:prSet/>
      <dgm:spPr/>
      <dgm:t>
        <a:bodyPr/>
        <a:lstStyle/>
        <a:p>
          <a:endParaRPr lang="en-US"/>
        </a:p>
      </dgm:t>
    </dgm:pt>
    <dgm:pt modelId="{A303DB4D-A4BC-4EE1-8C5C-60C8C6AAAC5C}">
      <dgm:prSet phldrT="[Text]"/>
      <dgm:spPr/>
      <dgm:t>
        <a:bodyPr/>
        <a:lstStyle/>
        <a:p>
          <a:r>
            <a:rPr lang="en-US" dirty="0" smtClean="0"/>
            <a:t>Software development </a:t>
          </a:r>
          <a:endParaRPr lang="en-US" dirty="0"/>
        </a:p>
      </dgm:t>
    </dgm:pt>
    <dgm:pt modelId="{5631C362-7684-4E19-B5D6-05776C81014A}" type="parTrans" cxnId="{FAF36EB1-22F4-436D-A246-8DF8B78D37C4}">
      <dgm:prSet/>
      <dgm:spPr/>
      <dgm:t>
        <a:bodyPr/>
        <a:lstStyle/>
        <a:p>
          <a:endParaRPr lang="en-US"/>
        </a:p>
      </dgm:t>
    </dgm:pt>
    <dgm:pt modelId="{C1178016-88D4-43C2-83E2-4F8D7314F0B7}" type="sibTrans" cxnId="{FAF36EB1-22F4-436D-A246-8DF8B78D37C4}">
      <dgm:prSet/>
      <dgm:spPr/>
      <dgm:t>
        <a:bodyPr/>
        <a:lstStyle/>
        <a:p>
          <a:endParaRPr lang="en-US"/>
        </a:p>
      </dgm:t>
    </dgm:pt>
    <dgm:pt modelId="{935E9F0F-4F60-4C9C-B21C-F2ECE73C230D}">
      <dgm:prSet/>
      <dgm:spPr/>
      <dgm:t>
        <a:bodyPr/>
        <a:lstStyle/>
        <a:p>
          <a:r>
            <a:rPr lang="en-US" smtClean="0"/>
            <a:t>Procurement</a:t>
          </a:r>
          <a:endParaRPr lang="en-US" dirty="0" smtClean="0"/>
        </a:p>
      </dgm:t>
    </dgm:pt>
    <dgm:pt modelId="{21671E71-5875-4C89-ACAA-07542793E8F0}" type="parTrans" cxnId="{41816B50-3770-44FC-A3AD-98BC9DD4698E}">
      <dgm:prSet/>
      <dgm:spPr/>
      <dgm:t>
        <a:bodyPr/>
        <a:lstStyle/>
        <a:p>
          <a:endParaRPr lang="en-US"/>
        </a:p>
      </dgm:t>
    </dgm:pt>
    <dgm:pt modelId="{374DF6B0-ACD7-4A9A-90EB-30A3BF30FCA6}" type="sibTrans" cxnId="{41816B50-3770-44FC-A3AD-98BC9DD4698E}">
      <dgm:prSet/>
      <dgm:spPr/>
      <dgm:t>
        <a:bodyPr/>
        <a:lstStyle/>
        <a:p>
          <a:endParaRPr lang="en-US"/>
        </a:p>
      </dgm:t>
    </dgm:pt>
    <dgm:pt modelId="{7BE6DE29-87FA-4D70-BEF4-252DC0418788}">
      <dgm:prSet/>
      <dgm:spPr/>
      <dgm:t>
        <a:bodyPr/>
        <a:lstStyle/>
        <a:p>
          <a:r>
            <a:rPr lang="en-US" dirty="0" smtClean="0"/>
            <a:t>Consulting: Nutrition &amp; Marketing</a:t>
          </a:r>
          <a:endParaRPr lang="en-US" dirty="0"/>
        </a:p>
      </dgm:t>
    </dgm:pt>
    <dgm:pt modelId="{D2DB1414-FFC4-41C9-A510-BDE6330114A2}" type="parTrans" cxnId="{BA5FA316-D0A9-4804-9097-65EA979EAB25}">
      <dgm:prSet/>
      <dgm:spPr/>
      <dgm:t>
        <a:bodyPr/>
        <a:lstStyle/>
        <a:p>
          <a:endParaRPr lang="en-US"/>
        </a:p>
      </dgm:t>
    </dgm:pt>
    <dgm:pt modelId="{52E8D928-9AB6-4D3B-BD64-E1DA714FE91C}" type="sibTrans" cxnId="{BA5FA316-D0A9-4804-9097-65EA979EAB25}">
      <dgm:prSet/>
      <dgm:spPr/>
      <dgm:t>
        <a:bodyPr/>
        <a:lstStyle/>
        <a:p>
          <a:endParaRPr lang="en-US"/>
        </a:p>
      </dgm:t>
    </dgm:pt>
    <dgm:pt modelId="{C6276964-4CD2-4D83-B753-105C57DE1575}">
      <dgm:prSet/>
      <dgm:spPr/>
      <dgm:t>
        <a:bodyPr/>
        <a:lstStyle/>
        <a:p>
          <a:r>
            <a:rPr lang="en-US" dirty="0" smtClean="0"/>
            <a:t>Consulting: Nutrition &amp; Marketing</a:t>
          </a:r>
          <a:endParaRPr lang="en-US" dirty="0" smtClean="0"/>
        </a:p>
      </dgm:t>
    </dgm:pt>
    <dgm:pt modelId="{33FB1613-F2AB-474D-80EA-0E40BE86591E}" type="parTrans" cxnId="{800B7B2F-49AD-4024-BF7A-D266A440B4D4}">
      <dgm:prSet/>
      <dgm:spPr/>
      <dgm:t>
        <a:bodyPr/>
        <a:lstStyle/>
        <a:p>
          <a:endParaRPr lang="en-US"/>
        </a:p>
      </dgm:t>
    </dgm:pt>
    <dgm:pt modelId="{32101B77-1D58-4493-A704-1160FFFA0AF3}" type="sibTrans" cxnId="{800B7B2F-49AD-4024-BF7A-D266A440B4D4}">
      <dgm:prSet/>
      <dgm:spPr/>
      <dgm:t>
        <a:bodyPr/>
        <a:lstStyle/>
        <a:p>
          <a:endParaRPr lang="en-US"/>
        </a:p>
      </dgm:t>
    </dgm:pt>
    <dgm:pt modelId="{D1E3EC8B-6D78-4096-927D-8863A9A1CC96}">
      <dgm:prSet/>
      <dgm:spPr/>
      <dgm:t>
        <a:bodyPr/>
        <a:lstStyle/>
        <a:p>
          <a:r>
            <a:rPr lang="en-US" smtClean="0"/>
            <a:t>Maintenance </a:t>
          </a:r>
          <a:endParaRPr lang="en-US" dirty="0" smtClean="0"/>
        </a:p>
      </dgm:t>
    </dgm:pt>
    <dgm:pt modelId="{56466DA6-60DB-4817-A5D3-2FFF537A06EE}" type="parTrans" cxnId="{89B456A5-C113-4437-A441-CD6EF7E7331E}">
      <dgm:prSet/>
      <dgm:spPr/>
      <dgm:t>
        <a:bodyPr/>
        <a:lstStyle/>
        <a:p>
          <a:endParaRPr lang="en-US"/>
        </a:p>
      </dgm:t>
    </dgm:pt>
    <dgm:pt modelId="{B078385C-84BC-4601-8148-0B1D1350E2BB}" type="sibTrans" cxnId="{89B456A5-C113-4437-A441-CD6EF7E7331E}">
      <dgm:prSet/>
      <dgm:spPr/>
      <dgm:t>
        <a:bodyPr/>
        <a:lstStyle/>
        <a:p>
          <a:endParaRPr lang="en-US"/>
        </a:p>
      </dgm:t>
    </dgm:pt>
    <dgm:pt modelId="{E319035D-9CAA-47C7-AFB1-38E0318EEC7E}">
      <dgm:prSet/>
      <dgm:spPr/>
      <dgm:t>
        <a:bodyPr/>
        <a:lstStyle/>
        <a:p>
          <a:r>
            <a:rPr lang="en-US" dirty="0" smtClean="0"/>
            <a:t>Consulting: Nutrition &amp; Marketing</a:t>
          </a:r>
          <a:endParaRPr lang="en-US" dirty="0" smtClean="0"/>
        </a:p>
      </dgm:t>
    </dgm:pt>
    <dgm:pt modelId="{35ACC0A5-A241-4680-84AD-3FCC4B791096}" type="parTrans" cxnId="{81E50552-FA68-401F-9CFF-52BE81E95A82}">
      <dgm:prSet/>
      <dgm:spPr/>
      <dgm:t>
        <a:bodyPr/>
        <a:lstStyle/>
        <a:p>
          <a:endParaRPr lang="en-US"/>
        </a:p>
      </dgm:t>
    </dgm:pt>
    <dgm:pt modelId="{F40566D9-8381-4B7D-B580-8C9D70DE119F}" type="sibTrans" cxnId="{81E50552-FA68-401F-9CFF-52BE81E95A82}">
      <dgm:prSet/>
      <dgm:spPr/>
      <dgm:t>
        <a:bodyPr/>
        <a:lstStyle/>
        <a:p>
          <a:endParaRPr lang="en-US"/>
        </a:p>
      </dgm:t>
    </dgm:pt>
    <dgm:pt modelId="{BDC3DC2D-847E-48A8-B14D-9D1033CC3D2F}" type="pres">
      <dgm:prSet presAssocID="{43DBC2A3-5EC0-4F2E-B37D-A9410D5B6C8F}" presName="linearFlow" presStyleCnt="0">
        <dgm:presLayoutVars>
          <dgm:dir/>
          <dgm:animLvl val="lvl"/>
          <dgm:resizeHandles/>
        </dgm:presLayoutVars>
      </dgm:prSet>
      <dgm:spPr/>
    </dgm:pt>
    <dgm:pt modelId="{DCB14512-5087-4121-B163-1863D5CD8816}" type="pres">
      <dgm:prSet presAssocID="{3E70E1DC-F597-47D5-8B88-E7C1B6C2EFD9}" presName="compositeNode" presStyleCnt="0">
        <dgm:presLayoutVars>
          <dgm:bulletEnabled val="1"/>
        </dgm:presLayoutVars>
      </dgm:prSet>
      <dgm:spPr/>
    </dgm:pt>
    <dgm:pt modelId="{628A6FB5-435C-4EB4-8E97-D2649C956AF1}" type="pres">
      <dgm:prSet presAssocID="{3E70E1DC-F597-47D5-8B88-E7C1B6C2EFD9}" presName="image" presStyleLbl="fgImgPlace1" presStyleIdx="0" presStyleCnt="3" custLinFactNeighborX="5970" custLinFactNeighborY="-16186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31000" r="-31000"/>
          </a:stretch>
        </a:blipFill>
      </dgm:spPr>
    </dgm:pt>
    <dgm:pt modelId="{77BE3B0F-FAF8-4773-A8AA-FFCB05EA321D}" type="pres">
      <dgm:prSet presAssocID="{3E70E1DC-F597-47D5-8B88-E7C1B6C2EFD9}" presName="child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F2C380D-9CA9-475D-97E4-4D9EEC760E45}" type="pres">
      <dgm:prSet presAssocID="{3E70E1DC-F597-47D5-8B88-E7C1B6C2EFD9}" presName="parentNode" presStyleLbl="revTx" presStyleIdx="0" presStyleCnt="3">
        <dgm:presLayoutVars>
          <dgm:chMax val="0"/>
          <dgm:bulletEnabled val="1"/>
        </dgm:presLayoutVars>
      </dgm:prSet>
      <dgm:spPr/>
    </dgm:pt>
    <dgm:pt modelId="{A39A0B8E-1390-4434-A98D-897EAAB5F9D7}" type="pres">
      <dgm:prSet presAssocID="{E25CFFF3-6AE7-4A0A-B1CB-F0FA540364E1}" presName="sibTrans" presStyleCnt="0"/>
      <dgm:spPr/>
    </dgm:pt>
    <dgm:pt modelId="{5A961BDC-D225-43C0-A0FE-FF67A5EF41CD}" type="pres">
      <dgm:prSet presAssocID="{83CA1527-3F4C-4AC9-B0EB-9A32505B31F3}" presName="compositeNode" presStyleCnt="0">
        <dgm:presLayoutVars>
          <dgm:bulletEnabled val="1"/>
        </dgm:presLayoutVars>
      </dgm:prSet>
      <dgm:spPr/>
    </dgm:pt>
    <dgm:pt modelId="{3AA6A7A5-0E06-4A15-A358-793DE43FF0AB}" type="pres">
      <dgm:prSet presAssocID="{83CA1527-3F4C-4AC9-B0EB-9A32505B31F3}" presName="image" presStyleLbl="fgImgPlace1" presStyleIdx="1" presStyleCnt="3"/>
      <dgm:spPr>
        <a:blipFill dpi="0" rotWithShape="1"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49942" t="-6000" r="-49942" b="-6000"/>
          </a:stretch>
        </a:blipFill>
      </dgm:spPr>
    </dgm:pt>
    <dgm:pt modelId="{9F715286-0711-49D5-A410-674BD4445817}" type="pres">
      <dgm:prSet presAssocID="{83CA1527-3F4C-4AC9-B0EB-9A32505B31F3}" presName="child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C8F7416-A469-4A97-8ADF-86D332C5AFB9}" type="pres">
      <dgm:prSet presAssocID="{83CA1527-3F4C-4AC9-B0EB-9A32505B31F3}" presName="parentNode" presStyleLbl="revTx" presStyleIdx="1" presStyleCnt="3">
        <dgm:presLayoutVars>
          <dgm:chMax val="0"/>
          <dgm:bulletEnabled val="1"/>
        </dgm:presLayoutVars>
      </dgm:prSet>
      <dgm:spPr/>
    </dgm:pt>
    <dgm:pt modelId="{370C4C5D-75E7-4B0E-B63E-70E4F1A76AAC}" type="pres">
      <dgm:prSet presAssocID="{FEBB5BFF-588C-4998-B376-578ED9448C32}" presName="sibTrans" presStyleCnt="0"/>
      <dgm:spPr/>
    </dgm:pt>
    <dgm:pt modelId="{176549F0-72C3-4F3D-86F6-5F8DB409E14B}" type="pres">
      <dgm:prSet presAssocID="{6B881A90-17BC-4CDC-80A3-83DDF793B26F}" presName="compositeNode" presStyleCnt="0">
        <dgm:presLayoutVars>
          <dgm:bulletEnabled val="1"/>
        </dgm:presLayoutVars>
      </dgm:prSet>
      <dgm:spPr/>
    </dgm:pt>
    <dgm:pt modelId="{4B725136-3EC2-4E16-A8D9-85FCA0F3C560}" type="pres">
      <dgm:prSet presAssocID="{6B881A90-17BC-4CDC-80A3-83DDF793B26F}" presName="image" presStyleLbl="fgImgPlace1" presStyleIdx="2" presStyleCnt="3"/>
      <dgm:spPr>
        <a:blipFill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</dgm:pt>
    <dgm:pt modelId="{4BA4047D-2EC5-4DFD-B54E-1E187096E5D5}" type="pres">
      <dgm:prSet presAssocID="{6B881A90-17BC-4CDC-80A3-83DDF793B26F}" presName="child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6BE26BB-9D53-4374-9982-AAC70A62142C}" type="pres">
      <dgm:prSet presAssocID="{6B881A90-17BC-4CDC-80A3-83DDF793B26F}" presName="parentNode" presStyleLbl="revTx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D9D437F6-03E1-4A0A-87F7-439DEE9027F8}" type="presOf" srcId="{83CA1527-3F4C-4AC9-B0EB-9A32505B31F3}" destId="{AC8F7416-A469-4A97-8ADF-86D332C5AFB9}" srcOrd="0" destOrd="0" presId="urn:microsoft.com/office/officeart/2005/8/layout/hList2"/>
    <dgm:cxn modelId="{8E9318F3-AF38-4419-AEAE-BAC6D683D161}" type="presOf" srcId="{C6276964-4CD2-4D83-B753-105C57DE1575}" destId="{9F715286-0711-49D5-A410-674BD4445817}" srcOrd="0" destOrd="1" presId="urn:microsoft.com/office/officeart/2005/8/layout/hList2"/>
    <dgm:cxn modelId="{800B7B2F-49AD-4024-BF7A-D266A440B4D4}" srcId="{83CA1527-3F4C-4AC9-B0EB-9A32505B31F3}" destId="{C6276964-4CD2-4D83-B753-105C57DE1575}" srcOrd="1" destOrd="0" parTransId="{33FB1613-F2AB-474D-80EA-0E40BE86591E}" sibTransId="{32101B77-1D58-4493-A704-1160FFFA0AF3}"/>
    <dgm:cxn modelId="{8983A53B-0318-4037-8EE0-C8663ED73A00}" srcId="{83CA1527-3F4C-4AC9-B0EB-9A32505B31F3}" destId="{26CFF17B-4E37-4B92-BCF3-33DC704A31B7}" srcOrd="0" destOrd="0" parTransId="{E44304A7-5563-4828-AF1D-FFF3B762488D}" sibTransId="{60C4507B-D7AD-469E-AB25-10F4D4E92A08}"/>
    <dgm:cxn modelId="{81E50552-FA68-401F-9CFF-52BE81E95A82}" srcId="{6B881A90-17BC-4CDC-80A3-83DDF793B26F}" destId="{E319035D-9CAA-47C7-AFB1-38E0318EEC7E}" srcOrd="2" destOrd="0" parTransId="{35ACC0A5-A241-4680-84AD-3FCC4B791096}" sibTransId="{F40566D9-8381-4B7D-B580-8C9D70DE119F}"/>
    <dgm:cxn modelId="{6DEDBFB7-AA4C-49A9-96CA-930F84CEE41A}" type="presOf" srcId="{935E9F0F-4F60-4C9C-B21C-F2ECE73C230D}" destId="{77BE3B0F-FAF8-4773-A8AA-FFCB05EA321D}" srcOrd="0" destOrd="1" presId="urn:microsoft.com/office/officeart/2005/8/layout/hList2"/>
    <dgm:cxn modelId="{E2BC83F5-DF90-41BB-AB6A-DE73E447B055}" type="presOf" srcId="{7BE6DE29-87FA-4D70-BEF4-252DC0418788}" destId="{77BE3B0F-FAF8-4773-A8AA-FFCB05EA321D}" srcOrd="0" destOrd="2" presId="urn:microsoft.com/office/officeart/2005/8/layout/hList2"/>
    <dgm:cxn modelId="{78DAEFF3-34B2-4631-8A3D-B7A2EE72F927}" type="presOf" srcId="{D1E3EC8B-6D78-4096-927D-8863A9A1CC96}" destId="{4BA4047D-2EC5-4DFD-B54E-1E187096E5D5}" srcOrd="0" destOrd="1" presId="urn:microsoft.com/office/officeart/2005/8/layout/hList2"/>
    <dgm:cxn modelId="{1000B2B8-4074-4D4C-B902-63DAA000880D}" type="presOf" srcId="{6B881A90-17BC-4CDC-80A3-83DDF793B26F}" destId="{56BE26BB-9D53-4374-9982-AAC70A62142C}" srcOrd="0" destOrd="0" presId="urn:microsoft.com/office/officeart/2005/8/layout/hList2"/>
    <dgm:cxn modelId="{037BAD91-ECA1-470F-95FF-CC335618AEDA}" srcId="{43DBC2A3-5EC0-4F2E-B37D-A9410D5B6C8F}" destId="{3E70E1DC-F597-47D5-8B88-E7C1B6C2EFD9}" srcOrd="0" destOrd="0" parTransId="{1F0C8428-8B91-4CBD-BE74-845E0473B5DB}" sibTransId="{E25CFFF3-6AE7-4A0A-B1CB-F0FA540364E1}"/>
    <dgm:cxn modelId="{41816B50-3770-44FC-A3AD-98BC9DD4698E}" srcId="{3E70E1DC-F597-47D5-8B88-E7C1B6C2EFD9}" destId="{935E9F0F-4F60-4C9C-B21C-F2ECE73C230D}" srcOrd="1" destOrd="0" parTransId="{21671E71-5875-4C89-ACAA-07542793E8F0}" sibTransId="{374DF6B0-ACD7-4A9A-90EB-30A3BF30FCA6}"/>
    <dgm:cxn modelId="{83D69201-377A-4BE6-A8CC-47027A4D025D}" srcId="{3E70E1DC-F597-47D5-8B88-E7C1B6C2EFD9}" destId="{37304A86-FE3E-4F12-909C-DD9A72C3C27E}" srcOrd="0" destOrd="0" parTransId="{F6780842-733A-4C35-990E-E1DEE6BDED89}" sibTransId="{8EFCB39D-6F09-48C0-AD2C-6E46A04755EE}"/>
    <dgm:cxn modelId="{62C29287-3BB6-4D00-8146-8DF49E592221}" type="presOf" srcId="{A303DB4D-A4BC-4EE1-8C5C-60C8C6AAAC5C}" destId="{4BA4047D-2EC5-4DFD-B54E-1E187096E5D5}" srcOrd="0" destOrd="0" presId="urn:microsoft.com/office/officeart/2005/8/layout/hList2"/>
    <dgm:cxn modelId="{FAF36EB1-22F4-436D-A246-8DF8B78D37C4}" srcId="{6B881A90-17BC-4CDC-80A3-83DDF793B26F}" destId="{A303DB4D-A4BC-4EE1-8C5C-60C8C6AAAC5C}" srcOrd="0" destOrd="0" parTransId="{5631C362-7684-4E19-B5D6-05776C81014A}" sibTransId="{C1178016-88D4-43C2-83E2-4F8D7314F0B7}"/>
    <dgm:cxn modelId="{5F9C8FCA-9B36-462A-9ED1-BD633A73458F}" type="presOf" srcId="{26CFF17B-4E37-4B92-BCF3-33DC704A31B7}" destId="{9F715286-0711-49D5-A410-674BD4445817}" srcOrd="0" destOrd="0" presId="urn:microsoft.com/office/officeart/2005/8/layout/hList2"/>
    <dgm:cxn modelId="{F58B48DB-D288-4DB5-B0DD-66C509187B16}" type="presOf" srcId="{3E70E1DC-F597-47D5-8B88-E7C1B6C2EFD9}" destId="{DF2C380D-9CA9-475D-97E4-4D9EEC760E45}" srcOrd="0" destOrd="0" presId="urn:microsoft.com/office/officeart/2005/8/layout/hList2"/>
    <dgm:cxn modelId="{1B173A6E-05CF-4D95-B783-ED6B6AF875B4}" type="presOf" srcId="{E319035D-9CAA-47C7-AFB1-38E0318EEC7E}" destId="{4BA4047D-2EC5-4DFD-B54E-1E187096E5D5}" srcOrd="0" destOrd="2" presId="urn:microsoft.com/office/officeart/2005/8/layout/hList2"/>
    <dgm:cxn modelId="{14278825-4881-41D3-A247-6F68E1DD2315}" srcId="{43DBC2A3-5EC0-4F2E-B37D-A9410D5B6C8F}" destId="{6B881A90-17BC-4CDC-80A3-83DDF793B26F}" srcOrd="2" destOrd="0" parTransId="{53AC242C-951B-4AEE-B906-0B3D782AF38F}" sibTransId="{2784E5E2-4DFB-4C79-8CE8-129B674B5EDB}"/>
    <dgm:cxn modelId="{89B456A5-C113-4437-A441-CD6EF7E7331E}" srcId="{6B881A90-17BC-4CDC-80A3-83DDF793B26F}" destId="{D1E3EC8B-6D78-4096-927D-8863A9A1CC96}" srcOrd="1" destOrd="0" parTransId="{56466DA6-60DB-4817-A5D3-2FFF537A06EE}" sibTransId="{B078385C-84BC-4601-8148-0B1D1350E2BB}"/>
    <dgm:cxn modelId="{C5C050F5-1CF3-48A6-BD55-36E5F309C91C}" type="presOf" srcId="{37304A86-FE3E-4F12-909C-DD9A72C3C27E}" destId="{77BE3B0F-FAF8-4773-A8AA-FFCB05EA321D}" srcOrd="0" destOrd="0" presId="urn:microsoft.com/office/officeart/2005/8/layout/hList2"/>
    <dgm:cxn modelId="{BA5FA316-D0A9-4804-9097-65EA979EAB25}" srcId="{3E70E1DC-F597-47D5-8B88-E7C1B6C2EFD9}" destId="{7BE6DE29-87FA-4D70-BEF4-252DC0418788}" srcOrd="2" destOrd="0" parTransId="{D2DB1414-FFC4-41C9-A510-BDE6330114A2}" sibTransId="{52E8D928-9AB6-4D3B-BD64-E1DA714FE91C}"/>
    <dgm:cxn modelId="{A1EF6C44-8DF4-4DB6-BC28-EE7FCCAA3B60}" type="presOf" srcId="{43DBC2A3-5EC0-4F2E-B37D-A9410D5B6C8F}" destId="{BDC3DC2D-847E-48A8-B14D-9D1033CC3D2F}" srcOrd="0" destOrd="0" presId="urn:microsoft.com/office/officeart/2005/8/layout/hList2"/>
    <dgm:cxn modelId="{383D3B89-F084-42B8-A214-9531207E5461}" srcId="{43DBC2A3-5EC0-4F2E-B37D-A9410D5B6C8F}" destId="{83CA1527-3F4C-4AC9-B0EB-9A32505B31F3}" srcOrd="1" destOrd="0" parTransId="{306A4475-4C78-4174-8882-06637763F228}" sibTransId="{FEBB5BFF-588C-4998-B376-578ED9448C32}"/>
    <dgm:cxn modelId="{7DFFE102-30D7-487B-AF27-C08F23F4E6EB}" type="presParOf" srcId="{BDC3DC2D-847E-48A8-B14D-9D1033CC3D2F}" destId="{DCB14512-5087-4121-B163-1863D5CD8816}" srcOrd="0" destOrd="0" presId="urn:microsoft.com/office/officeart/2005/8/layout/hList2"/>
    <dgm:cxn modelId="{9FC0F88C-D411-4B2E-B467-FB9E03D80B64}" type="presParOf" srcId="{DCB14512-5087-4121-B163-1863D5CD8816}" destId="{628A6FB5-435C-4EB4-8E97-D2649C956AF1}" srcOrd="0" destOrd="0" presId="urn:microsoft.com/office/officeart/2005/8/layout/hList2"/>
    <dgm:cxn modelId="{F26C0000-3B52-4C38-A72A-06D8A3AF585C}" type="presParOf" srcId="{DCB14512-5087-4121-B163-1863D5CD8816}" destId="{77BE3B0F-FAF8-4773-A8AA-FFCB05EA321D}" srcOrd="1" destOrd="0" presId="urn:microsoft.com/office/officeart/2005/8/layout/hList2"/>
    <dgm:cxn modelId="{F4AB312D-EAEC-486B-9096-50A466EE513F}" type="presParOf" srcId="{DCB14512-5087-4121-B163-1863D5CD8816}" destId="{DF2C380D-9CA9-475D-97E4-4D9EEC760E45}" srcOrd="2" destOrd="0" presId="urn:microsoft.com/office/officeart/2005/8/layout/hList2"/>
    <dgm:cxn modelId="{DFB697E9-E43C-4762-AD73-C6CB2A68A313}" type="presParOf" srcId="{BDC3DC2D-847E-48A8-B14D-9D1033CC3D2F}" destId="{A39A0B8E-1390-4434-A98D-897EAAB5F9D7}" srcOrd="1" destOrd="0" presId="urn:microsoft.com/office/officeart/2005/8/layout/hList2"/>
    <dgm:cxn modelId="{AC588E7D-CFE9-49EE-8575-FDC13B402678}" type="presParOf" srcId="{BDC3DC2D-847E-48A8-B14D-9D1033CC3D2F}" destId="{5A961BDC-D225-43C0-A0FE-FF67A5EF41CD}" srcOrd="2" destOrd="0" presId="urn:microsoft.com/office/officeart/2005/8/layout/hList2"/>
    <dgm:cxn modelId="{70199CDF-5015-4FA0-A71E-874FF1D2B5FB}" type="presParOf" srcId="{5A961BDC-D225-43C0-A0FE-FF67A5EF41CD}" destId="{3AA6A7A5-0E06-4A15-A358-793DE43FF0AB}" srcOrd="0" destOrd="0" presId="urn:microsoft.com/office/officeart/2005/8/layout/hList2"/>
    <dgm:cxn modelId="{93173CB5-45F1-41A5-8FEA-24AF21D073E0}" type="presParOf" srcId="{5A961BDC-D225-43C0-A0FE-FF67A5EF41CD}" destId="{9F715286-0711-49D5-A410-674BD4445817}" srcOrd="1" destOrd="0" presId="urn:microsoft.com/office/officeart/2005/8/layout/hList2"/>
    <dgm:cxn modelId="{A193FA52-9FDB-4230-8825-84C7209D2875}" type="presParOf" srcId="{5A961BDC-D225-43C0-A0FE-FF67A5EF41CD}" destId="{AC8F7416-A469-4A97-8ADF-86D332C5AFB9}" srcOrd="2" destOrd="0" presId="urn:microsoft.com/office/officeart/2005/8/layout/hList2"/>
    <dgm:cxn modelId="{2772F4B8-7503-4081-9BBE-E986D1880EEC}" type="presParOf" srcId="{BDC3DC2D-847E-48A8-B14D-9D1033CC3D2F}" destId="{370C4C5D-75E7-4B0E-B63E-70E4F1A76AAC}" srcOrd="3" destOrd="0" presId="urn:microsoft.com/office/officeart/2005/8/layout/hList2"/>
    <dgm:cxn modelId="{8BC4FF1D-1D21-4C70-88AC-49434C3DFCE8}" type="presParOf" srcId="{BDC3DC2D-847E-48A8-B14D-9D1033CC3D2F}" destId="{176549F0-72C3-4F3D-86F6-5F8DB409E14B}" srcOrd="4" destOrd="0" presId="urn:microsoft.com/office/officeart/2005/8/layout/hList2"/>
    <dgm:cxn modelId="{B2326724-9328-459A-90CC-1DCF101D1C29}" type="presParOf" srcId="{176549F0-72C3-4F3D-86F6-5F8DB409E14B}" destId="{4B725136-3EC2-4E16-A8D9-85FCA0F3C560}" srcOrd="0" destOrd="0" presId="urn:microsoft.com/office/officeart/2005/8/layout/hList2"/>
    <dgm:cxn modelId="{E92E62C6-325B-432B-9537-93BF3DF73837}" type="presParOf" srcId="{176549F0-72C3-4F3D-86F6-5F8DB409E14B}" destId="{4BA4047D-2EC5-4DFD-B54E-1E187096E5D5}" srcOrd="1" destOrd="0" presId="urn:microsoft.com/office/officeart/2005/8/layout/hList2"/>
    <dgm:cxn modelId="{675CED9A-4046-4909-8975-5784821738ED}" type="presParOf" srcId="{176549F0-72C3-4F3D-86F6-5F8DB409E14B}" destId="{56BE26BB-9D53-4374-9982-AAC70A62142C}" srcOrd="2" destOrd="0" presId="urn:microsoft.com/office/officeart/2005/8/layout/h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DA8E152-2E93-4E0E-9676-294936E95EDD}">
      <dsp:nvSpPr>
        <dsp:cNvPr id="0" name=""/>
        <dsp:cNvSpPr/>
      </dsp:nvSpPr>
      <dsp:spPr>
        <a:xfrm rot="5400000">
          <a:off x="573210" y="635409"/>
          <a:ext cx="558027" cy="635294"/>
        </a:xfrm>
        <a:prstGeom prst="bentUpArrow">
          <a:avLst>
            <a:gd name="adj1" fmla="val 32840"/>
            <a:gd name="adj2" fmla="val 25000"/>
            <a:gd name="adj3" fmla="val 35780"/>
          </a:avLst>
        </a:prstGeom>
        <a:noFill/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FAEC221-BFD7-4403-9C0E-CC3A6B78B17E}">
      <dsp:nvSpPr>
        <dsp:cNvPr id="0" name=""/>
        <dsp:cNvSpPr/>
      </dsp:nvSpPr>
      <dsp:spPr>
        <a:xfrm>
          <a:off x="298356" y="16824"/>
          <a:ext cx="1193410" cy="657542"/>
        </a:xfrm>
        <a:prstGeom prst="roundRect">
          <a:avLst>
            <a:gd name="adj" fmla="val 1667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kern="1200" dirty="0" smtClean="0"/>
            <a:t>Recommended </a:t>
          </a:r>
          <a:r>
            <a:rPr lang="en-US" sz="1300" kern="1200" dirty="0" smtClean="0"/>
            <a:t>allowances</a:t>
          </a:r>
          <a:endParaRPr lang="en-US" sz="1300" kern="1200" dirty="0"/>
        </a:p>
      </dsp:txBody>
      <dsp:txXfrm>
        <a:off x="330460" y="48928"/>
        <a:ext cx="1129202" cy="593334"/>
      </dsp:txXfrm>
    </dsp:sp>
    <dsp:sp modelId="{844F3051-9E8A-471F-82FD-AA0C615F457B}">
      <dsp:nvSpPr>
        <dsp:cNvPr id="0" name=""/>
        <dsp:cNvSpPr/>
      </dsp:nvSpPr>
      <dsp:spPr>
        <a:xfrm>
          <a:off x="1364756" y="79536"/>
          <a:ext cx="683222" cy="53145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614F207-E94E-4850-8477-4B648F673CB6}">
      <dsp:nvSpPr>
        <dsp:cNvPr id="0" name=""/>
        <dsp:cNvSpPr/>
      </dsp:nvSpPr>
      <dsp:spPr>
        <a:xfrm rot="5400000">
          <a:off x="1416669" y="1374046"/>
          <a:ext cx="558027" cy="635294"/>
        </a:xfrm>
        <a:prstGeom prst="bentUpArrow">
          <a:avLst>
            <a:gd name="adj1" fmla="val 32840"/>
            <a:gd name="adj2" fmla="val 25000"/>
            <a:gd name="adj3" fmla="val 35780"/>
          </a:avLst>
        </a:prstGeom>
        <a:noFill/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7B424B4-AE2B-4835-9BEF-C221D5FA4CF5}">
      <dsp:nvSpPr>
        <dsp:cNvPr id="0" name=""/>
        <dsp:cNvSpPr/>
      </dsp:nvSpPr>
      <dsp:spPr>
        <a:xfrm>
          <a:off x="1138175" y="755461"/>
          <a:ext cx="1200690" cy="657542"/>
        </a:xfrm>
        <a:prstGeom prst="roundRect">
          <a:avLst>
            <a:gd name="adj" fmla="val 16670"/>
          </a:avLst>
        </a:prstGeom>
        <a:solidFill>
          <a:schemeClr val="accent2">
            <a:hueOff val="1560506"/>
            <a:satOff val="-1946"/>
            <a:lumOff val="458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kern="1200" dirty="0" smtClean="0"/>
            <a:t>What to </a:t>
          </a:r>
          <a:r>
            <a:rPr lang="en-US" sz="1300" kern="1200" dirty="0" smtClean="0"/>
            <a:t>avoid?</a:t>
          </a:r>
          <a:endParaRPr lang="en-US" sz="1300" kern="1200" dirty="0"/>
        </a:p>
      </dsp:txBody>
      <dsp:txXfrm>
        <a:off x="1170279" y="787565"/>
        <a:ext cx="1136482" cy="593334"/>
      </dsp:txXfrm>
    </dsp:sp>
    <dsp:sp modelId="{D5987AA7-A6C8-4A6B-B154-1A2C87C7135B}">
      <dsp:nvSpPr>
        <dsp:cNvPr id="0" name=""/>
        <dsp:cNvSpPr/>
      </dsp:nvSpPr>
      <dsp:spPr>
        <a:xfrm>
          <a:off x="2208215" y="818173"/>
          <a:ext cx="683222" cy="53145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54B2D87-B276-4D1D-9863-3EE88F9CE1F8}">
      <dsp:nvSpPr>
        <dsp:cNvPr id="0" name=""/>
        <dsp:cNvSpPr/>
      </dsp:nvSpPr>
      <dsp:spPr>
        <a:xfrm rot="5400000">
          <a:off x="2254867" y="2112683"/>
          <a:ext cx="558027" cy="635294"/>
        </a:xfrm>
        <a:prstGeom prst="bentUpArrow">
          <a:avLst>
            <a:gd name="adj1" fmla="val 32840"/>
            <a:gd name="adj2" fmla="val 25000"/>
            <a:gd name="adj3" fmla="val 35780"/>
          </a:avLst>
        </a:prstGeom>
        <a:noFill/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FA3D067-EC24-4275-A36D-273CAA53AC3D}">
      <dsp:nvSpPr>
        <dsp:cNvPr id="0" name=""/>
        <dsp:cNvSpPr/>
      </dsp:nvSpPr>
      <dsp:spPr>
        <a:xfrm>
          <a:off x="1977994" y="1494098"/>
          <a:ext cx="1197449" cy="657542"/>
        </a:xfrm>
        <a:prstGeom prst="roundRect">
          <a:avLst>
            <a:gd name="adj" fmla="val 16670"/>
          </a:avLst>
        </a:prstGeom>
        <a:solidFill>
          <a:schemeClr val="accent2">
            <a:hueOff val="3121013"/>
            <a:satOff val="-3893"/>
            <a:lumOff val="915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kern="1200" dirty="0" smtClean="0"/>
            <a:t>Incentives to eat better</a:t>
          </a:r>
          <a:endParaRPr lang="en-US" sz="1300" kern="1200" dirty="0"/>
        </a:p>
      </dsp:txBody>
      <dsp:txXfrm>
        <a:off x="2010098" y="1526202"/>
        <a:ext cx="1133241" cy="593334"/>
      </dsp:txXfrm>
    </dsp:sp>
    <dsp:sp modelId="{DE357A88-B044-4014-A49F-5E76B8B80D33}">
      <dsp:nvSpPr>
        <dsp:cNvPr id="0" name=""/>
        <dsp:cNvSpPr/>
      </dsp:nvSpPr>
      <dsp:spPr>
        <a:xfrm>
          <a:off x="3046414" y="1556810"/>
          <a:ext cx="683222" cy="53145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76ADD82-2E39-45A2-9C22-CB83302787D6}">
      <dsp:nvSpPr>
        <dsp:cNvPr id="0" name=""/>
        <dsp:cNvSpPr/>
      </dsp:nvSpPr>
      <dsp:spPr>
        <a:xfrm>
          <a:off x="2817813" y="2232735"/>
          <a:ext cx="1224212" cy="657542"/>
        </a:xfrm>
        <a:prstGeom prst="roundRect">
          <a:avLst>
            <a:gd name="adj" fmla="val 16670"/>
          </a:avLst>
        </a:prstGeom>
        <a:solidFill>
          <a:schemeClr val="accent2">
            <a:hueOff val="4681519"/>
            <a:satOff val="-5839"/>
            <a:lumOff val="1373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kern="1200" dirty="0" smtClean="0"/>
            <a:t>What to do with the information?</a:t>
          </a:r>
          <a:endParaRPr lang="en-US" sz="1300" kern="1200" dirty="0"/>
        </a:p>
      </dsp:txBody>
      <dsp:txXfrm>
        <a:off x="2849917" y="2264839"/>
        <a:ext cx="1160004" cy="593334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FF305DC-B48F-4887-AAC8-5B25D20E1916}">
      <dsp:nvSpPr>
        <dsp:cNvPr id="0" name=""/>
        <dsp:cNvSpPr/>
      </dsp:nvSpPr>
      <dsp:spPr>
        <a:xfrm>
          <a:off x="0" y="31593"/>
          <a:ext cx="4960849" cy="794503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rPr>
            <a:t>You need additional protein this month</a:t>
          </a:r>
          <a:endParaRPr lang="en-US" sz="2000" kern="1200" dirty="0"/>
        </a:p>
      </dsp:txBody>
      <dsp:txXfrm>
        <a:off x="38784" y="70377"/>
        <a:ext cx="4883281" cy="716935"/>
      </dsp:txXfrm>
    </dsp:sp>
    <dsp:sp modelId="{9E44AD96-4526-44F1-AE5A-60399CB8AAD3}">
      <dsp:nvSpPr>
        <dsp:cNvPr id="0" name=""/>
        <dsp:cNvSpPr/>
      </dsp:nvSpPr>
      <dsp:spPr>
        <a:xfrm>
          <a:off x="0" y="883696"/>
          <a:ext cx="4960849" cy="794503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rPr>
            <a:t>You were short on </a:t>
          </a:r>
          <a:r>
            <a:rPr lang="en-US" sz="2000" kern="1200" dirty="0" smtClean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rPr>
            <a:t>green vegetables </a:t>
          </a:r>
          <a:r>
            <a:rPr lang="en-US" sz="2000" kern="1200" dirty="0" smtClean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rPr>
            <a:t>previous week</a:t>
          </a:r>
          <a:endParaRPr lang="en-US" sz="2000" kern="1200" dirty="0"/>
        </a:p>
      </dsp:txBody>
      <dsp:txXfrm>
        <a:off x="38784" y="922480"/>
        <a:ext cx="4883281" cy="716935"/>
      </dsp:txXfrm>
    </dsp:sp>
    <dsp:sp modelId="{1F633498-F6B3-4B3F-8C7A-7D5637D74F51}">
      <dsp:nvSpPr>
        <dsp:cNvPr id="0" name=""/>
        <dsp:cNvSpPr/>
      </dsp:nvSpPr>
      <dsp:spPr>
        <a:xfrm>
          <a:off x="0" y="1735800"/>
          <a:ext cx="4960849" cy="794503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rPr>
            <a:t>Your baby might be allergic to the contents of XYZ product</a:t>
          </a:r>
          <a:endParaRPr lang="en-US" sz="2000" kern="1200" dirty="0"/>
        </a:p>
      </dsp:txBody>
      <dsp:txXfrm>
        <a:off x="38784" y="1774584"/>
        <a:ext cx="4883281" cy="716935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155D793-06DB-4E19-8E1E-7ADED0221D5B}">
      <dsp:nvSpPr>
        <dsp:cNvPr id="0" name=""/>
        <dsp:cNvSpPr/>
      </dsp:nvSpPr>
      <dsp:spPr>
        <a:xfrm>
          <a:off x="4007" y="0"/>
          <a:ext cx="3504288" cy="609600"/>
        </a:xfrm>
        <a:prstGeom prst="homePlate">
          <a:avLst/>
        </a:prstGeom>
        <a:solidFill>
          <a:schemeClr val="accent3">
            <a:lumMod val="75000"/>
          </a:schemeClr>
        </a:solidFill>
        <a:ln w="6350" cap="flat" cmpd="sng" algn="ctr">
          <a:solidFill>
            <a:schemeClr val="lt1">
              <a:hueOff val="0"/>
              <a:satOff val="0"/>
              <a:lum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5344" tIns="42672" rIns="21336" bIns="42672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600" kern="1200" dirty="0" smtClean="0">
              <a:latin typeface="Cataneo BT"/>
              <a:ea typeface="AVGmdBU"/>
            </a:rPr>
            <a:t>Phase#1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600" kern="1200" dirty="0" err="1" smtClean="0">
              <a:latin typeface="Cataneo BT"/>
              <a:ea typeface="AVGmdBU"/>
            </a:rPr>
            <a:t>Technology</a:t>
          </a:r>
          <a:endParaRPr lang="es-ES_tradnl" sz="1600" kern="1200" dirty="0">
            <a:latin typeface="Cataneo BT"/>
            <a:ea typeface="AVGmdBU"/>
          </a:endParaRPr>
        </a:p>
      </dsp:txBody>
      <dsp:txXfrm>
        <a:off x="4007" y="0"/>
        <a:ext cx="3351888" cy="609600"/>
      </dsp:txXfrm>
    </dsp:sp>
    <dsp:sp modelId="{C7425B37-4B6A-43FE-868B-0C212D8DF0BC}">
      <dsp:nvSpPr>
        <dsp:cNvPr id="0" name=""/>
        <dsp:cNvSpPr/>
      </dsp:nvSpPr>
      <dsp:spPr>
        <a:xfrm>
          <a:off x="2807437" y="0"/>
          <a:ext cx="3504288" cy="609600"/>
        </a:xfrm>
        <a:prstGeom prst="chevron">
          <a:avLst/>
        </a:prstGeom>
        <a:solidFill>
          <a:schemeClr val="accent1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008" tIns="42672" rIns="21336" bIns="42672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600" kern="1200" dirty="0" smtClean="0">
              <a:latin typeface="Cataneo BT"/>
            </a:rPr>
            <a:t>Phase#2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600" kern="1200" dirty="0" err="1" smtClean="0">
              <a:latin typeface="Cataneo BT"/>
            </a:rPr>
            <a:t>Start</a:t>
          </a:r>
          <a:r>
            <a:rPr lang="es-ES" sz="1600" kern="1200" dirty="0" smtClean="0">
              <a:latin typeface="Cataneo BT"/>
            </a:rPr>
            <a:t>-Up</a:t>
          </a:r>
          <a:endParaRPr lang="es-ES_tradnl" sz="1600" kern="1200" dirty="0">
            <a:latin typeface="Cataneo BT"/>
          </a:endParaRPr>
        </a:p>
      </dsp:txBody>
      <dsp:txXfrm>
        <a:off x="3112237" y="0"/>
        <a:ext cx="2894688" cy="609600"/>
      </dsp:txXfrm>
    </dsp:sp>
    <dsp:sp modelId="{3F46BA55-EEE7-4EF5-84F2-F84629A05B30}">
      <dsp:nvSpPr>
        <dsp:cNvPr id="0" name=""/>
        <dsp:cNvSpPr/>
      </dsp:nvSpPr>
      <dsp:spPr>
        <a:xfrm>
          <a:off x="5610868" y="0"/>
          <a:ext cx="3504288" cy="609600"/>
        </a:xfrm>
        <a:prstGeom prst="chevron">
          <a:avLst/>
        </a:prstGeom>
        <a:solidFill>
          <a:schemeClr val="accent2">
            <a:lumMod val="60000"/>
            <a:lumOff val="4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008" tIns="42672" rIns="21336" bIns="42672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600" kern="1200" dirty="0" smtClean="0">
              <a:latin typeface="Cataneo BT"/>
            </a:rPr>
            <a:t>Phase#3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600" kern="1200" dirty="0" err="1" smtClean="0">
              <a:latin typeface="Cataneo BT"/>
            </a:rPr>
            <a:t>Consolidation</a:t>
          </a:r>
          <a:endParaRPr lang="es-ES_tradnl" sz="1600" kern="1200" dirty="0">
            <a:latin typeface="Cataneo BT"/>
          </a:endParaRPr>
        </a:p>
      </dsp:txBody>
      <dsp:txXfrm>
        <a:off x="5915668" y="0"/>
        <a:ext cx="2894688" cy="609600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9896451-45D5-432C-B194-37BA4A525489}">
      <dsp:nvSpPr>
        <dsp:cNvPr id="0" name=""/>
        <dsp:cNvSpPr/>
      </dsp:nvSpPr>
      <dsp:spPr>
        <a:xfrm>
          <a:off x="4255" y="685792"/>
          <a:ext cx="2604492" cy="2971808"/>
        </a:xfrm>
        <a:prstGeom prst="roundRect">
          <a:avLst>
            <a:gd name="adj" fmla="val 5000"/>
          </a:avLst>
        </a:prstGeom>
        <a:solidFill>
          <a:schemeClr val="accent3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68580" rIns="88900" bIns="0" numCol="1" spcCol="1270" anchor="t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2000" b="1" i="1" kern="1200" dirty="0" smtClean="0">
              <a:solidFill>
                <a:srgbClr val="002060"/>
              </a:solidFill>
              <a:latin typeface="AVGmdBU" pitchFamily="2" charset="-128"/>
              <a:ea typeface="AVGmdBU" pitchFamily="2" charset="-128"/>
            </a:rPr>
            <a:t>BUILDING</a:t>
          </a:r>
          <a:r>
            <a:rPr lang="es-ES" sz="2600" i="1" kern="1200" dirty="0" smtClean="0">
              <a:solidFill>
                <a:srgbClr val="002060"/>
              </a:solidFill>
              <a:latin typeface="AVGmdBU" pitchFamily="2" charset="-128"/>
              <a:ea typeface="AVGmdBU" pitchFamily="2" charset="-128"/>
            </a:rPr>
            <a:t> </a:t>
          </a:r>
          <a:r>
            <a:rPr lang="es-ES" sz="2000" b="1" i="1" kern="1200" dirty="0" smtClean="0">
              <a:solidFill>
                <a:srgbClr val="002060"/>
              </a:solidFill>
              <a:latin typeface="AVGmdBU" pitchFamily="2" charset="-128"/>
              <a:ea typeface="AVGmdBU" pitchFamily="2" charset="-128"/>
            </a:rPr>
            <a:t>BLOCKS</a:t>
          </a:r>
          <a:endParaRPr lang="es-ES_tradnl" sz="2000" b="1" i="1" kern="1200" dirty="0">
            <a:solidFill>
              <a:srgbClr val="002060"/>
            </a:solidFill>
            <a:latin typeface="AVGmdBU" pitchFamily="2" charset="-128"/>
            <a:ea typeface="AVGmdBU" pitchFamily="2" charset="-128"/>
          </a:endParaRPr>
        </a:p>
      </dsp:txBody>
      <dsp:txXfrm rot="16200000">
        <a:off x="-953736" y="1643785"/>
        <a:ext cx="2436883" cy="520898"/>
      </dsp:txXfrm>
    </dsp:sp>
    <dsp:sp modelId="{573AC407-866D-4E6E-8148-E0DDBC7DFDB6}">
      <dsp:nvSpPr>
        <dsp:cNvPr id="0" name=""/>
        <dsp:cNvSpPr/>
      </dsp:nvSpPr>
      <dsp:spPr>
        <a:xfrm>
          <a:off x="525154" y="685792"/>
          <a:ext cx="1940346" cy="2971808"/>
        </a:xfrm>
        <a:prstGeom prst="rect">
          <a:avLst/>
        </a:prstGeom>
        <a:noFill/>
        <a:ln w="25400" cap="flat" cmpd="sng" algn="ctr">
          <a:noFill/>
          <a:prstDash val="solid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68580" rIns="0" bIns="0" numCol="1" spcCol="1270" anchor="t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ES" sz="2000" kern="1200" dirty="0" smtClean="0">
            <a:solidFill>
              <a:schemeClr val="tx1"/>
            </a:solidFill>
            <a:latin typeface="Cataneo BT"/>
            <a:ea typeface="AVGmdBU" pitchFamily="2" charset="-128"/>
          </a:endParaRPr>
        </a:p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2000" kern="1200" dirty="0" smtClean="0">
              <a:solidFill>
                <a:schemeClr val="tx1"/>
              </a:solidFill>
              <a:latin typeface="Cataneo BT"/>
              <a:ea typeface="AVGmdBU" pitchFamily="2" charset="-128"/>
            </a:rPr>
            <a:t>Text </a:t>
          </a:r>
          <a:r>
            <a:rPr lang="es-ES" sz="2000" kern="1200" dirty="0" smtClean="0">
              <a:solidFill>
                <a:schemeClr val="tx1"/>
              </a:solidFill>
              <a:latin typeface="Cataneo BT"/>
              <a:ea typeface="AVGmdBU" pitchFamily="2" charset="-128"/>
            </a:rPr>
            <a:t>Recognition, Nutrition </a:t>
          </a:r>
          <a:r>
            <a:rPr lang="es-ES" sz="2000" kern="1200" dirty="0" err="1" smtClean="0">
              <a:solidFill>
                <a:schemeClr val="tx1"/>
              </a:solidFill>
              <a:latin typeface="Cataneo BT"/>
              <a:ea typeface="AVGmdBU" pitchFamily="2" charset="-128"/>
            </a:rPr>
            <a:t>Database</a:t>
          </a:r>
          <a:r>
            <a:rPr lang="es-ES" sz="2000" kern="1200" dirty="0" smtClean="0">
              <a:solidFill>
                <a:schemeClr val="tx1"/>
              </a:solidFill>
              <a:latin typeface="Cataneo BT"/>
              <a:ea typeface="AVGmdBU" pitchFamily="2" charset="-128"/>
            </a:rPr>
            <a:t> </a:t>
          </a:r>
        </a:p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2000" kern="1200" dirty="0" smtClean="0">
              <a:solidFill>
                <a:schemeClr val="tx1"/>
              </a:solidFill>
              <a:latin typeface="Cataneo BT"/>
              <a:ea typeface="AVGmdBU" pitchFamily="2" charset="-128"/>
            </a:rPr>
            <a:t>Cloud Servicies</a:t>
          </a:r>
        </a:p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2000" kern="1200" dirty="0" smtClean="0">
              <a:solidFill>
                <a:schemeClr val="tx1"/>
              </a:solidFill>
              <a:latin typeface="Cataneo BT"/>
              <a:ea typeface="AVGmdBU" pitchFamily="2" charset="-128"/>
            </a:rPr>
            <a:t>Blogs</a:t>
          </a:r>
        </a:p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ES_tradnl" sz="2000" kern="1200" dirty="0">
            <a:solidFill>
              <a:schemeClr val="tx1"/>
            </a:solidFill>
            <a:latin typeface="Cataneo BT"/>
            <a:ea typeface="AVGmdBU" pitchFamily="2" charset="-128"/>
          </a:endParaRPr>
        </a:p>
      </dsp:txBody>
      <dsp:txXfrm>
        <a:off x="525154" y="685792"/>
        <a:ext cx="1940346" cy="2971808"/>
      </dsp:txXfrm>
    </dsp:sp>
    <dsp:sp modelId="{04EAF588-8584-4F09-B44A-D093C1EDA9C0}">
      <dsp:nvSpPr>
        <dsp:cNvPr id="0" name=""/>
        <dsp:cNvSpPr/>
      </dsp:nvSpPr>
      <dsp:spPr>
        <a:xfrm>
          <a:off x="3052959" y="609595"/>
          <a:ext cx="2604492" cy="3125390"/>
        </a:xfrm>
        <a:prstGeom prst="roundRect">
          <a:avLst>
            <a:gd name="adj" fmla="val 5000"/>
          </a:avLst>
        </a:prstGeom>
        <a:solidFill>
          <a:schemeClr val="accent1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68580" rIns="88900" bIns="0" numCol="1" spcCol="1270" anchor="t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2000" b="1" i="1" kern="1200" dirty="0" smtClean="0">
              <a:solidFill>
                <a:srgbClr val="002060"/>
              </a:solidFill>
              <a:latin typeface="Cataneo BT"/>
              <a:ea typeface="AVGmdBU" pitchFamily="2" charset="-128"/>
            </a:rPr>
            <a:t>BETA</a:t>
          </a:r>
          <a:r>
            <a:rPr lang="es-ES" sz="2600" kern="1200" dirty="0" smtClean="0">
              <a:solidFill>
                <a:schemeClr val="tx1"/>
              </a:solidFill>
              <a:latin typeface="Cataneo BT"/>
              <a:ea typeface="AVGmdBU" pitchFamily="2" charset="-128"/>
            </a:rPr>
            <a:t> </a:t>
          </a:r>
          <a:r>
            <a:rPr lang="es-ES" sz="2000" b="1" i="1" kern="1200" dirty="0" smtClean="0">
              <a:solidFill>
                <a:srgbClr val="002060"/>
              </a:solidFill>
              <a:latin typeface="Cataneo BT"/>
              <a:ea typeface="AVGmdBU" pitchFamily="2" charset="-128"/>
            </a:rPr>
            <a:t>VERSION</a:t>
          </a:r>
          <a:endParaRPr lang="es-ES_tradnl" sz="2000" b="1" i="1" kern="1200" dirty="0">
            <a:solidFill>
              <a:srgbClr val="002060"/>
            </a:solidFill>
            <a:latin typeface="Cataneo BT"/>
            <a:ea typeface="AVGmdBU" pitchFamily="2" charset="-128"/>
          </a:endParaRPr>
        </a:p>
      </dsp:txBody>
      <dsp:txXfrm rot="16200000">
        <a:off x="2031998" y="1630556"/>
        <a:ext cx="2562820" cy="520898"/>
      </dsp:txXfrm>
    </dsp:sp>
    <dsp:sp modelId="{BFF9C34D-C678-4B18-BA4D-63C236F4D5E8}">
      <dsp:nvSpPr>
        <dsp:cNvPr id="0" name=""/>
        <dsp:cNvSpPr/>
      </dsp:nvSpPr>
      <dsp:spPr>
        <a:xfrm rot="5400000">
          <a:off x="2550421" y="2830565"/>
          <a:ext cx="590061" cy="655722"/>
        </a:xfrm>
        <a:prstGeom prst="flowChartExtract">
          <a:avLst/>
        </a:prstGeom>
        <a:solidFill>
          <a:schemeClr val="accent6">
            <a:lumMod val="75000"/>
          </a:schemeClr>
        </a:solidFill>
        <a:ln w="22225" cap="flat" cmpd="sng" algn="ctr">
          <a:solidFill>
            <a:schemeClr val="tx2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A84D0B9-1C4C-4192-B31A-2CC8B6559417}">
      <dsp:nvSpPr>
        <dsp:cNvPr id="0" name=""/>
        <dsp:cNvSpPr/>
      </dsp:nvSpPr>
      <dsp:spPr>
        <a:xfrm>
          <a:off x="3573858" y="609595"/>
          <a:ext cx="1940346" cy="3125390"/>
        </a:xfrm>
        <a:prstGeom prst="rect">
          <a:avLst/>
        </a:prstGeom>
        <a:noFill/>
        <a:ln w="25400" cap="flat" cmpd="sng" algn="ctr">
          <a:noFill/>
          <a:prstDash val="solid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68580" rIns="0" bIns="0" numCol="1" spcCol="1270" anchor="t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ES" sz="2000" kern="1200" dirty="0" smtClean="0">
            <a:solidFill>
              <a:schemeClr val="accent1"/>
            </a:solidFill>
            <a:latin typeface="Cataneo BT"/>
            <a:ea typeface="AVGmdBU" pitchFamily="2" charset="-128"/>
          </a:endParaRPr>
        </a:p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2000" kern="1200" dirty="0" smtClean="0">
              <a:solidFill>
                <a:schemeClr val="tx1"/>
              </a:solidFill>
              <a:latin typeface="Cataneo BT"/>
              <a:ea typeface="AVGmdBU" pitchFamily="2" charset="-128"/>
            </a:rPr>
            <a:t>Basic </a:t>
          </a:r>
          <a:r>
            <a:rPr lang="es-ES" sz="2000" kern="1200" dirty="0" err="1" smtClean="0">
              <a:solidFill>
                <a:schemeClr val="tx1"/>
              </a:solidFill>
              <a:latin typeface="Cataneo BT"/>
              <a:ea typeface="AVGmdBU" pitchFamily="2" charset="-128"/>
            </a:rPr>
            <a:t>User</a:t>
          </a:r>
          <a:r>
            <a:rPr lang="es-ES" sz="2000" kern="1200" dirty="0" smtClean="0">
              <a:solidFill>
                <a:schemeClr val="tx1"/>
              </a:solidFill>
              <a:latin typeface="Cataneo BT"/>
              <a:ea typeface="AVGmdBU" pitchFamily="2" charset="-128"/>
            </a:rPr>
            <a:t> App </a:t>
          </a:r>
        </a:p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2000" kern="1200" dirty="0" smtClean="0">
              <a:solidFill>
                <a:schemeClr val="tx1"/>
              </a:solidFill>
              <a:latin typeface="Cataneo BT"/>
              <a:ea typeface="AVGmdBU" pitchFamily="2" charset="-128"/>
            </a:rPr>
            <a:t>MyHealthDash </a:t>
          </a:r>
          <a:r>
            <a:rPr lang="es-ES" sz="2000" kern="1200" dirty="0" err="1" smtClean="0">
              <a:solidFill>
                <a:schemeClr val="tx1"/>
              </a:solidFill>
              <a:latin typeface="Cataneo BT"/>
              <a:ea typeface="AVGmdBU" pitchFamily="2" charset="-128"/>
            </a:rPr>
            <a:t>Website</a:t>
          </a:r>
          <a:endParaRPr lang="es-ES" sz="2000" kern="1200" dirty="0" smtClean="0">
            <a:solidFill>
              <a:schemeClr val="tx1"/>
            </a:solidFill>
            <a:latin typeface="Cataneo BT"/>
            <a:ea typeface="AVGmdBU" pitchFamily="2" charset="-128"/>
          </a:endParaRPr>
        </a:p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2000" kern="1200" dirty="0" smtClean="0">
              <a:solidFill>
                <a:schemeClr val="tx1"/>
              </a:solidFill>
              <a:latin typeface="Cataneo BT"/>
              <a:ea typeface="AVGmdBU" pitchFamily="2" charset="-128"/>
            </a:rPr>
            <a:t>Social Marketing</a:t>
          </a:r>
        </a:p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2000" kern="1200" dirty="0" smtClean="0">
              <a:solidFill>
                <a:schemeClr val="tx1"/>
              </a:solidFill>
              <a:latin typeface="Cataneo BT"/>
              <a:ea typeface="AVGmdBU" pitchFamily="2" charset="-128"/>
            </a:rPr>
            <a:t>  </a:t>
          </a:r>
        </a:p>
      </dsp:txBody>
      <dsp:txXfrm>
        <a:off x="3573858" y="609595"/>
        <a:ext cx="1940346" cy="3125390"/>
      </dsp:txXfrm>
    </dsp:sp>
    <dsp:sp modelId="{DA9D9A80-48EB-40B4-AEB9-1AB36E858C7E}">
      <dsp:nvSpPr>
        <dsp:cNvPr id="0" name=""/>
        <dsp:cNvSpPr/>
      </dsp:nvSpPr>
      <dsp:spPr>
        <a:xfrm>
          <a:off x="5925652" y="532804"/>
          <a:ext cx="2604492" cy="3125390"/>
        </a:xfrm>
        <a:prstGeom prst="roundRect">
          <a:avLst>
            <a:gd name="adj" fmla="val 5000"/>
          </a:avLst>
        </a:prstGeom>
        <a:solidFill>
          <a:schemeClr val="accent2">
            <a:alpha val="77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68580" rIns="88900" bIns="0" numCol="1" spcCol="1270" anchor="t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2000" b="1" i="1" kern="1200" dirty="0" smtClean="0">
              <a:solidFill>
                <a:srgbClr val="002060"/>
              </a:solidFill>
              <a:latin typeface="AVGmdBU" pitchFamily="2" charset="-128"/>
              <a:ea typeface="AVGmdBU" pitchFamily="2" charset="-128"/>
            </a:rPr>
            <a:t>FEEDBACK</a:t>
          </a:r>
          <a:endParaRPr lang="es-ES_tradnl" sz="2000" b="1" i="1" kern="1200" dirty="0">
            <a:solidFill>
              <a:srgbClr val="002060"/>
            </a:solidFill>
            <a:latin typeface="AVGmdBU" pitchFamily="2" charset="-128"/>
            <a:ea typeface="AVGmdBU" pitchFamily="2" charset="-128"/>
          </a:endParaRPr>
        </a:p>
      </dsp:txBody>
      <dsp:txXfrm rot="16200000">
        <a:off x="4904691" y="1553765"/>
        <a:ext cx="2562820" cy="520898"/>
      </dsp:txXfrm>
    </dsp:sp>
    <dsp:sp modelId="{869B7640-11B9-41D2-A0DA-766155AD65AC}">
      <dsp:nvSpPr>
        <dsp:cNvPr id="0" name=""/>
        <dsp:cNvSpPr/>
      </dsp:nvSpPr>
      <dsp:spPr>
        <a:xfrm rot="5400000">
          <a:off x="5511119" y="2830565"/>
          <a:ext cx="590061" cy="655722"/>
        </a:xfrm>
        <a:prstGeom prst="flowChartExtract">
          <a:avLst/>
        </a:prstGeom>
        <a:solidFill>
          <a:schemeClr val="accent6">
            <a:lumMod val="75000"/>
          </a:schemeClr>
        </a:solidFill>
        <a:ln w="22225" cap="flat" cmpd="sng" algn="ctr">
          <a:solidFill>
            <a:schemeClr val="tx2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797BC25-B803-4466-9DA2-6A8E86A59655}">
      <dsp:nvSpPr>
        <dsp:cNvPr id="0" name=""/>
        <dsp:cNvSpPr/>
      </dsp:nvSpPr>
      <dsp:spPr>
        <a:xfrm>
          <a:off x="6446550" y="532804"/>
          <a:ext cx="1940346" cy="3125390"/>
        </a:xfrm>
        <a:prstGeom prst="rect">
          <a:avLst/>
        </a:prstGeom>
        <a:noFill/>
        <a:ln w="25400" cap="flat" cmpd="sng" algn="ctr">
          <a:noFill/>
          <a:prstDash val="solid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68580" rIns="0" bIns="0" numCol="1" spcCol="1270" anchor="t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ES" sz="2000" kern="1200" dirty="0" smtClean="0">
            <a:solidFill>
              <a:schemeClr val="tx1"/>
            </a:solidFill>
            <a:latin typeface="Cataneo BT"/>
            <a:ea typeface="AVGmdBU" pitchFamily="2" charset="-128"/>
          </a:endParaRPr>
        </a:p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2000" kern="1200" dirty="0" smtClean="0">
              <a:solidFill>
                <a:schemeClr val="tx1"/>
              </a:solidFill>
              <a:latin typeface="Cataneo BT"/>
              <a:ea typeface="AVGmdBU" pitchFamily="2" charset="-128"/>
            </a:rPr>
            <a:t>Demo</a:t>
          </a:r>
        </a:p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2000" kern="1200" dirty="0" smtClean="0">
              <a:solidFill>
                <a:schemeClr val="tx1"/>
              </a:solidFill>
              <a:latin typeface="Cataneo BT"/>
              <a:ea typeface="AVGmdBU" pitchFamily="2" charset="-128"/>
            </a:rPr>
            <a:t>Monitor Feedback</a:t>
          </a:r>
        </a:p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2000" kern="1200" dirty="0" err="1" smtClean="0">
              <a:solidFill>
                <a:schemeClr val="tx1"/>
              </a:solidFill>
              <a:latin typeface="Cataneo BT"/>
              <a:ea typeface="AVGmdBU" pitchFamily="2" charset="-128"/>
            </a:rPr>
            <a:t>Improvements</a:t>
          </a:r>
          <a:r>
            <a:rPr lang="es-ES" sz="2000" kern="1200" dirty="0" smtClean="0">
              <a:solidFill>
                <a:schemeClr val="tx1"/>
              </a:solidFill>
              <a:latin typeface="Cataneo BT"/>
              <a:ea typeface="AVGmdBU" pitchFamily="2" charset="-128"/>
            </a:rPr>
            <a:t> </a:t>
          </a:r>
          <a:endParaRPr lang="es-ES_tradnl" sz="2000" kern="1200" dirty="0">
            <a:solidFill>
              <a:schemeClr val="tx1"/>
            </a:solidFill>
            <a:latin typeface="Cataneo BT"/>
            <a:ea typeface="AVGmdBU" pitchFamily="2" charset="-128"/>
          </a:endParaRPr>
        </a:p>
      </dsp:txBody>
      <dsp:txXfrm>
        <a:off x="6446550" y="532804"/>
        <a:ext cx="1940346" cy="3125390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5E45E75-53C1-410C-84A9-71CA3BD19164}">
      <dsp:nvSpPr>
        <dsp:cNvPr id="0" name=""/>
        <dsp:cNvSpPr/>
      </dsp:nvSpPr>
      <dsp:spPr>
        <a:xfrm>
          <a:off x="2276622" y="2141396"/>
          <a:ext cx="1829408" cy="1703485"/>
        </a:xfrm>
        <a:prstGeom prst="gear9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400" kern="1200" dirty="0" smtClean="0">
              <a:latin typeface="Cataneo BT" pitchFamily="66" charset="0"/>
            </a:rPr>
            <a:t>Consulting</a:t>
          </a:r>
          <a:endParaRPr lang="es-ES" sz="1400" kern="1200" dirty="0" smtClean="0">
            <a:latin typeface="Cataneo BT" pitchFamily="66" charset="0"/>
          </a:endParaRPr>
        </a:p>
      </dsp:txBody>
      <dsp:txXfrm>
        <a:off x="2635003" y="2540429"/>
        <a:ext cx="1112646" cy="875627"/>
      </dsp:txXfrm>
    </dsp:sp>
    <dsp:sp modelId="{DAEAC183-EE49-421A-9345-B7F67ACF2075}">
      <dsp:nvSpPr>
        <dsp:cNvPr id="0" name=""/>
        <dsp:cNvSpPr/>
      </dsp:nvSpPr>
      <dsp:spPr>
        <a:xfrm rot="20837750">
          <a:off x="549842" y="1532612"/>
          <a:ext cx="1988654" cy="1679611"/>
        </a:xfrm>
        <a:prstGeom prst="gear6">
          <a:avLst/>
        </a:prstGeom>
        <a:gradFill rotWithShape="0">
          <a:gsLst>
            <a:gs pos="0">
              <a:schemeClr val="accent5">
                <a:hueOff val="-4966938"/>
                <a:satOff val="19906"/>
                <a:lumOff val="4314"/>
                <a:alphaOff val="0"/>
                <a:shade val="51000"/>
                <a:satMod val="130000"/>
              </a:schemeClr>
            </a:gs>
            <a:gs pos="80000">
              <a:schemeClr val="accent5">
                <a:hueOff val="-4966938"/>
                <a:satOff val="19906"/>
                <a:lumOff val="4314"/>
                <a:alphaOff val="0"/>
                <a:shade val="93000"/>
                <a:satMod val="130000"/>
              </a:schemeClr>
            </a:gs>
            <a:gs pos="100000">
              <a:schemeClr val="accent5">
                <a:hueOff val="-4966938"/>
                <a:satOff val="19906"/>
                <a:lumOff val="4314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600" kern="1200" dirty="0" smtClean="0">
              <a:latin typeface="Cataneo BT" pitchFamily="66" charset="0"/>
            </a:rPr>
            <a:t>Marketing</a:t>
          </a:r>
          <a:endParaRPr lang="es-ES_tradnl" sz="1600" kern="1200" dirty="0">
            <a:latin typeface="Cataneo BT" pitchFamily="66" charset="0"/>
          </a:endParaRPr>
        </a:p>
      </dsp:txBody>
      <dsp:txXfrm>
        <a:off x="1017612" y="1958015"/>
        <a:ext cx="1053114" cy="828805"/>
      </dsp:txXfrm>
    </dsp:sp>
    <dsp:sp modelId="{281811A4-9ECD-4103-9D6E-29A4BDA7828F}">
      <dsp:nvSpPr>
        <dsp:cNvPr id="0" name=""/>
        <dsp:cNvSpPr/>
      </dsp:nvSpPr>
      <dsp:spPr>
        <a:xfrm rot="21276688">
          <a:off x="1533276" y="151517"/>
          <a:ext cx="2039536" cy="1990199"/>
        </a:xfrm>
        <a:prstGeom prst="gear6">
          <a:avLst/>
        </a:prstGeom>
        <a:gradFill rotWithShape="0">
          <a:gsLst>
            <a:gs pos="0">
              <a:schemeClr val="accent5">
                <a:hueOff val="-9933876"/>
                <a:satOff val="39811"/>
                <a:lumOff val="8628"/>
                <a:alphaOff val="0"/>
                <a:shade val="51000"/>
                <a:satMod val="130000"/>
              </a:schemeClr>
            </a:gs>
            <a:gs pos="80000">
              <a:schemeClr val="accent5">
                <a:hueOff val="-9933876"/>
                <a:satOff val="39811"/>
                <a:lumOff val="8628"/>
                <a:alphaOff val="0"/>
                <a:shade val="93000"/>
                <a:satMod val="130000"/>
              </a:schemeClr>
            </a:gs>
            <a:gs pos="100000">
              <a:schemeClr val="accent5">
                <a:hueOff val="-9933876"/>
                <a:satOff val="39811"/>
                <a:lumOff val="8628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600" b="0" kern="1200" dirty="0" err="1" smtClean="0">
              <a:latin typeface="Cataneo BT" pitchFamily="66" charset="0"/>
            </a:rPr>
            <a:t>Engineering</a:t>
          </a:r>
          <a:endParaRPr lang="es-ES_tradnl" sz="1600" b="0" kern="1200" dirty="0">
            <a:latin typeface="Cataneo BT" pitchFamily="66" charset="0"/>
          </a:endParaRPr>
        </a:p>
      </dsp:txBody>
      <dsp:txXfrm rot="-20700000">
        <a:off x="1983533" y="585099"/>
        <a:ext cx="1139023" cy="1123034"/>
      </dsp:txXfrm>
    </dsp:sp>
    <dsp:sp modelId="{2E02EEF9-9879-40C0-A2C3-1939A75B8321}">
      <dsp:nvSpPr>
        <dsp:cNvPr id="0" name=""/>
        <dsp:cNvSpPr/>
      </dsp:nvSpPr>
      <dsp:spPr>
        <a:xfrm rot="19387581">
          <a:off x="2559918" y="1855398"/>
          <a:ext cx="1467390" cy="1866971"/>
        </a:xfrm>
        <a:prstGeom prst="circularArrow">
          <a:avLst>
            <a:gd name="adj1" fmla="val 4687"/>
            <a:gd name="adj2" fmla="val 299029"/>
            <a:gd name="adj3" fmla="val 2506307"/>
            <a:gd name="adj4" fmla="val 15882679"/>
            <a:gd name="adj5" fmla="val 5469"/>
          </a:avLst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E602962F-3BCE-4ADF-94C9-4962E58DFA0A}">
      <dsp:nvSpPr>
        <dsp:cNvPr id="0" name=""/>
        <dsp:cNvSpPr/>
      </dsp:nvSpPr>
      <dsp:spPr>
        <a:xfrm rot="794745" flipV="1">
          <a:off x="1071047" y="2512427"/>
          <a:ext cx="1389324" cy="1320152"/>
        </a:xfrm>
        <a:prstGeom prst="circularArrow">
          <a:avLst/>
        </a:prstGeom>
        <a:gradFill rotWithShape="0">
          <a:gsLst>
            <a:gs pos="0">
              <a:schemeClr val="accent5">
                <a:hueOff val="-4966938"/>
                <a:satOff val="19906"/>
                <a:lumOff val="4314"/>
                <a:alphaOff val="0"/>
                <a:shade val="51000"/>
                <a:satMod val="130000"/>
              </a:schemeClr>
            </a:gs>
            <a:gs pos="80000">
              <a:schemeClr val="accent5">
                <a:hueOff val="-4966938"/>
                <a:satOff val="19906"/>
                <a:lumOff val="4314"/>
                <a:alphaOff val="0"/>
                <a:shade val="93000"/>
                <a:satMod val="130000"/>
              </a:schemeClr>
            </a:gs>
            <a:gs pos="100000">
              <a:schemeClr val="accent5">
                <a:hueOff val="-4966938"/>
                <a:satOff val="19906"/>
                <a:lumOff val="4314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79DA937B-AF05-47C4-9D89-B3F7D5D1A4EB}">
      <dsp:nvSpPr>
        <dsp:cNvPr id="0" name=""/>
        <dsp:cNvSpPr/>
      </dsp:nvSpPr>
      <dsp:spPr>
        <a:xfrm rot="571362">
          <a:off x="1254396" y="108677"/>
          <a:ext cx="2511163" cy="2315764"/>
        </a:xfrm>
        <a:prstGeom prst="circularArrow">
          <a:avLst>
            <a:gd name="adj1" fmla="val 5984"/>
            <a:gd name="adj2" fmla="val 394124"/>
            <a:gd name="adj3" fmla="val 13313824"/>
            <a:gd name="adj4" fmla="val 10508221"/>
            <a:gd name="adj5" fmla="val 6981"/>
          </a:avLst>
        </a:prstGeom>
        <a:gradFill rotWithShape="0">
          <a:gsLst>
            <a:gs pos="0">
              <a:schemeClr val="accent5">
                <a:hueOff val="-9933876"/>
                <a:satOff val="39811"/>
                <a:lumOff val="8628"/>
                <a:alphaOff val="0"/>
                <a:shade val="51000"/>
                <a:satMod val="130000"/>
              </a:schemeClr>
            </a:gs>
            <a:gs pos="80000">
              <a:schemeClr val="accent5">
                <a:hueOff val="-9933876"/>
                <a:satOff val="39811"/>
                <a:lumOff val="8628"/>
                <a:alphaOff val="0"/>
                <a:shade val="93000"/>
                <a:satMod val="130000"/>
              </a:schemeClr>
            </a:gs>
            <a:gs pos="100000">
              <a:schemeClr val="accent5">
                <a:hueOff val="-9933876"/>
                <a:satOff val="39811"/>
                <a:lumOff val="8628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80AA51F-9D5E-4BF4-AC2C-7D7816E58963}">
      <dsp:nvSpPr>
        <dsp:cNvPr id="0" name=""/>
        <dsp:cNvSpPr/>
      </dsp:nvSpPr>
      <dsp:spPr>
        <a:xfrm rot="10800000">
          <a:off x="1389900" y="3396"/>
          <a:ext cx="4153286" cy="1375086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6375" tIns="133350" rIns="248920" bIns="133350" numCol="1" spcCol="1270" anchor="ctr" anchorCtr="0">
          <a:noAutofit/>
        </a:bodyPr>
        <a:lstStyle/>
        <a:p>
          <a:pPr lvl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500" kern="1200" dirty="0" smtClean="0"/>
            <a:t>$145K (2014) $166K (2015)</a:t>
          </a:r>
          <a:endParaRPr lang="en-US" sz="3500" kern="1200" dirty="0"/>
        </a:p>
      </dsp:txBody>
      <dsp:txXfrm rot="10800000">
        <a:off x="1733671" y="3396"/>
        <a:ext cx="3809515" cy="1375086"/>
      </dsp:txXfrm>
    </dsp:sp>
    <dsp:sp modelId="{AC5529AA-4773-4CD0-9FA5-EB43CEB75E8C}">
      <dsp:nvSpPr>
        <dsp:cNvPr id="0" name=""/>
        <dsp:cNvSpPr/>
      </dsp:nvSpPr>
      <dsp:spPr>
        <a:xfrm>
          <a:off x="702356" y="3396"/>
          <a:ext cx="1375086" cy="1375086"/>
        </a:xfrm>
        <a:prstGeom prst="ellipse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F5C78A1-BB79-4D5C-8CF2-7C51F2DCD64C}">
      <dsp:nvSpPr>
        <dsp:cNvPr id="0" name=""/>
        <dsp:cNvSpPr/>
      </dsp:nvSpPr>
      <dsp:spPr>
        <a:xfrm rot="10800000">
          <a:off x="1389900" y="1788956"/>
          <a:ext cx="4153286" cy="1375086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6375" tIns="133350" rIns="248920" bIns="133350" numCol="1" spcCol="1270" anchor="ctr" anchorCtr="0">
          <a:noAutofit/>
        </a:bodyPr>
        <a:lstStyle/>
        <a:p>
          <a:pPr lvl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500" kern="1200" dirty="0" smtClean="0"/>
            <a:t>$75K  (2014) $198K (2015) </a:t>
          </a:r>
          <a:endParaRPr lang="en-US" sz="3500" kern="1200" dirty="0"/>
        </a:p>
      </dsp:txBody>
      <dsp:txXfrm rot="10800000">
        <a:off x="1733671" y="1788956"/>
        <a:ext cx="3809515" cy="1375086"/>
      </dsp:txXfrm>
    </dsp:sp>
    <dsp:sp modelId="{43AA39FD-E862-42DC-A9D7-03D63B0C4EA9}">
      <dsp:nvSpPr>
        <dsp:cNvPr id="0" name=""/>
        <dsp:cNvSpPr/>
      </dsp:nvSpPr>
      <dsp:spPr>
        <a:xfrm>
          <a:off x="702356" y="1788956"/>
          <a:ext cx="1375086" cy="1375086"/>
        </a:xfrm>
        <a:prstGeom prst="ellipse">
          <a:avLst/>
        </a:prstGeom>
        <a:blipFill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2000" r="-12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5DE6D63-D6AB-4251-BFCE-8D7A6CE2B1B6}">
      <dsp:nvSpPr>
        <dsp:cNvPr id="0" name=""/>
        <dsp:cNvSpPr/>
      </dsp:nvSpPr>
      <dsp:spPr>
        <a:xfrm rot="10800000">
          <a:off x="1389900" y="3574517"/>
          <a:ext cx="4153286" cy="1375086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6375" tIns="133350" rIns="248920" bIns="133350" numCol="1" spcCol="1270" anchor="ctr" anchorCtr="0">
          <a:noAutofit/>
        </a:bodyPr>
        <a:lstStyle/>
        <a:p>
          <a:pPr lvl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500" kern="1200" dirty="0" smtClean="0"/>
            <a:t>$10K (Q1 2014)</a:t>
          </a:r>
          <a:endParaRPr lang="en-US" sz="3500" kern="1200" dirty="0"/>
        </a:p>
      </dsp:txBody>
      <dsp:txXfrm rot="10800000">
        <a:off x="1733671" y="3574517"/>
        <a:ext cx="3809515" cy="1375086"/>
      </dsp:txXfrm>
    </dsp:sp>
    <dsp:sp modelId="{108038B3-A88D-4EDD-A62A-9BB98A4FA874}">
      <dsp:nvSpPr>
        <dsp:cNvPr id="0" name=""/>
        <dsp:cNvSpPr/>
      </dsp:nvSpPr>
      <dsp:spPr>
        <a:xfrm>
          <a:off x="702356" y="3574517"/>
          <a:ext cx="1375086" cy="1375086"/>
        </a:xfrm>
        <a:prstGeom prst="ellipse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31000" r="-31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F2C380D-9CA9-475D-97E4-4D9EEC760E45}">
      <dsp:nvSpPr>
        <dsp:cNvPr id="0" name=""/>
        <dsp:cNvSpPr/>
      </dsp:nvSpPr>
      <dsp:spPr>
        <a:xfrm rot="16200000">
          <a:off x="-875052" y="1552198"/>
          <a:ext cx="2309465" cy="44857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395620" bIns="0" numCol="1" spcCol="1270" anchor="t" anchorCtr="0">
          <a:noAutofit/>
        </a:bodyPr>
        <a:lstStyle/>
        <a:p>
          <a:pPr lvl="0" algn="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200" kern="1200" dirty="0" smtClean="0"/>
            <a:t>Phase 1</a:t>
          </a:r>
          <a:endParaRPr lang="en-US" sz="3200" kern="1200" dirty="0"/>
        </a:p>
      </dsp:txBody>
      <dsp:txXfrm>
        <a:off x="-875052" y="1552198"/>
        <a:ext cx="2309465" cy="448576"/>
      </dsp:txXfrm>
    </dsp:sp>
    <dsp:sp modelId="{77BE3B0F-FAF8-4773-A8AA-FFCB05EA321D}">
      <dsp:nvSpPr>
        <dsp:cNvPr id="0" name=""/>
        <dsp:cNvSpPr/>
      </dsp:nvSpPr>
      <dsp:spPr>
        <a:xfrm>
          <a:off x="503968" y="621754"/>
          <a:ext cx="2234387" cy="230946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0688" tIns="395620" rIns="170688" bIns="170688" numCol="1" spcCol="1270" anchor="t" anchorCtr="0">
          <a:noAutofit/>
        </a:bodyPr>
        <a:lstStyle/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900" kern="1200" dirty="0" smtClean="0"/>
            <a:t>Software development </a:t>
          </a:r>
          <a:endParaRPr lang="en-US" sz="1900" kern="1200" dirty="0"/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900" kern="1200" smtClean="0"/>
            <a:t>Procurement</a:t>
          </a:r>
          <a:endParaRPr lang="en-US" sz="1900" kern="1200" dirty="0" smtClean="0"/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900" kern="1200" dirty="0" smtClean="0"/>
            <a:t>Consulting: Nutrition &amp; Marketing</a:t>
          </a:r>
          <a:endParaRPr lang="en-US" sz="1900" kern="1200" dirty="0"/>
        </a:p>
      </dsp:txBody>
      <dsp:txXfrm>
        <a:off x="503968" y="621754"/>
        <a:ext cx="2234387" cy="2309465"/>
      </dsp:txXfrm>
    </dsp:sp>
    <dsp:sp modelId="{628A6FB5-435C-4EB4-8E97-D2649C956AF1}">
      <dsp:nvSpPr>
        <dsp:cNvPr id="0" name=""/>
        <dsp:cNvSpPr/>
      </dsp:nvSpPr>
      <dsp:spPr>
        <a:xfrm>
          <a:off x="108951" y="0"/>
          <a:ext cx="897153" cy="897153"/>
        </a:xfrm>
        <a:prstGeom prst="rect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31000" r="-31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C8F7416-A469-4A97-8ADF-86D332C5AFB9}">
      <dsp:nvSpPr>
        <dsp:cNvPr id="0" name=""/>
        <dsp:cNvSpPr/>
      </dsp:nvSpPr>
      <dsp:spPr>
        <a:xfrm rot="16200000">
          <a:off x="2410604" y="1552198"/>
          <a:ext cx="2309465" cy="44857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395620" bIns="0" numCol="1" spcCol="1270" anchor="t" anchorCtr="0">
          <a:noAutofit/>
        </a:bodyPr>
        <a:lstStyle/>
        <a:p>
          <a:pPr lvl="0" algn="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200" kern="1200" dirty="0" smtClean="0"/>
            <a:t>Phase 2</a:t>
          </a:r>
          <a:endParaRPr lang="en-US" sz="3200" kern="1200" dirty="0"/>
        </a:p>
      </dsp:txBody>
      <dsp:txXfrm>
        <a:off x="2410604" y="1552198"/>
        <a:ext cx="2309465" cy="448576"/>
      </dsp:txXfrm>
    </dsp:sp>
    <dsp:sp modelId="{9F715286-0711-49D5-A410-674BD4445817}">
      <dsp:nvSpPr>
        <dsp:cNvPr id="0" name=""/>
        <dsp:cNvSpPr/>
      </dsp:nvSpPr>
      <dsp:spPr>
        <a:xfrm>
          <a:off x="3789625" y="621754"/>
          <a:ext cx="2234387" cy="230946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0688" tIns="395620" rIns="170688" bIns="170688" numCol="1" spcCol="1270" anchor="t" anchorCtr="0">
          <a:noAutofit/>
        </a:bodyPr>
        <a:lstStyle/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900" kern="1200" dirty="0" smtClean="0"/>
            <a:t>Software development </a:t>
          </a:r>
          <a:endParaRPr lang="en-US" sz="1900" kern="1200" dirty="0"/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900" kern="1200" dirty="0" smtClean="0"/>
            <a:t>Consulting: Nutrition &amp; Marketing</a:t>
          </a:r>
          <a:endParaRPr lang="en-US" sz="1900" kern="1200" dirty="0" smtClean="0"/>
        </a:p>
      </dsp:txBody>
      <dsp:txXfrm>
        <a:off x="3789625" y="621754"/>
        <a:ext cx="2234387" cy="2309465"/>
      </dsp:txXfrm>
    </dsp:sp>
    <dsp:sp modelId="{3AA6A7A5-0E06-4A15-A358-793DE43FF0AB}">
      <dsp:nvSpPr>
        <dsp:cNvPr id="0" name=""/>
        <dsp:cNvSpPr/>
      </dsp:nvSpPr>
      <dsp:spPr>
        <a:xfrm>
          <a:off x="3341049" y="29633"/>
          <a:ext cx="897153" cy="897153"/>
        </a:xfrm>
        <a:prstGeom prst="rect">
          <a:avLst/>
        </a:prstGeom>
        <a:blipFill dpi="0" rotWithShape="1"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49942" t="-6000" r="-49942" b="-6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6BE26BB-9D53-4374-9982-AAC70A62142C}">
      <dsp:nvSpPr>
        <dsp:cNvPr id="0" name=""/>
        <dsp:cNvSpPr/>
      </dsp:nvSpPr>
      <dsp:spPr>
        <a:xfrm rot="16200000">
          <a:off x="5696262" y="1552198"/>
          <a:ext cx="2309465" cy="44857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395620" bIns="0" numCol="1" spcCol="1270" anchor="t" anchorCtr="0">
          <a:noAutofit/>
        </a:bodyPr>
        <a:lstStyle/>
        <a:p>
          <a:pPr lvl="0" algn="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200" kern="1200" dirty="0" smtClean="0"/>
            <a:t>Phase 3</a:t>
          </a:r>
          <a:endParaRPr lang="en-US" sz="3200" kern="1200" dirty="0"/>
        </a:p>
      </dsp:txBody>
      <dsp:txXfrm>
        <a:off x="5696262" y="1552198"/>
        <a:ext cx="2309465" cy="448576"/>
      </dsp:txXfrm>
    </dsp:sp>
    <dsp:sp modelId="{4BA4047D-2EC5-4DFD-B54E-1E187096E5D5}">
      <dsp:nvSpPr>
        <dsp:cNvPr id="0" name=""/>
        <dsp:cNvSpPr/>
      </dsp:nvSpPr>
      <dsp:spPr>
        <a:xfrm>
          <a:off x="7075283" y="621754"/>
          <a:ext cx="2234387" cy="230946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0688" tIns="395620" rIns="170688" bIns="170688" numCol="1" spcCol="1270" anchor="t" anchorCtr="0">
          <a:noAutofit/>
        </a:bodyPr>
        <a:lstStyle/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900" kern="1200" dirty="0" smtClean="0"/>
            <a:t>Software development </a:t>
          </a:r>
          <a:endParaRPr lang="en-US" sz="1900" kern="1200" dirty="0"/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900" kern="1200" smtClean="0"/>
            <a:t>Maintenance </a:t>
          </a:r>
          <a:endParaRPr lang="en-US" sz="1900" kern="1200" dirty="0" smtClean="0"/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900" kern="1200" dirty="0" smtClean="0"/>
            <a:t>Consulting: Nutrition &amp; Marketing</a:t>
          </a:r>
          <a:endParaRPr lang="en-US" sz="1900" kern="1200" dirty="0" smtClean="0"/>
        </a:p>
      </dsp:txBody>
      <dsp:txXfrm>
        <a:off x="7075283" y="621754"/>
        <a:ext cx="2234387" cy="2309465"/>
      </dsp:txXfrm>
    </dsp:sp>
    <dsp:sp modelId="{4B725136-3EC2-4E16-A8D9-85FCA0F3C560}">
      <dsp:nvSpPr>
        <dsp:cNvPr id="0" name=""/>
        <dsp:cNvSpPr/>
      </dsp:nvSpPr>
      <dsp:spPr>
        <a:xfrm>
          <a:off x="6626706" y="29633"/>
          <a:ext cx="897153" cy="897153"/>
        </a:xfrm>
        <a:prstGeom prst="rect">
          <a:avLst/>
        </a:prstGeom>
        <a:blipFill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StepDownProcess">
  <dgm:title val=""/>
  <dgm:desc val=""/>
  <dgm:catLst>
    <dgm:cat type="process" pri="16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60" srcId="0" destId="10" srcOrd="0" destOrd="0"/>
        <dgm:cxn modelId="12" srcId="10" destId="11" srcOrd="0" destOrd="0"/>
        <dgm:cxn modelId="70" srcId="0" destId="20" srcOrd="1" destOrd="0"/>
        <dgm:cxn modelId="22" srcId="20" destId="21" srcOrd="0" destOrd="0"/>
        <dgm:cxn modelId="80" srcId="0" destId="30" srcOrd="2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rootnode">
    <dgm:varLst>
      <dgm:chMax/>
      <dgm:chPref/>
      <dgm:dir/>
      <dgm:animLvl val="lvl"/>
    </dgm:varLst>
    <dgm:choose name="Name0">
      <dgm:if name="Name1" func="var" arg="dir" op="equ" val="norm">
        <dgm:alg type="snake">
          <dgm:param type="grDir" val="tL"/>
          <dgm:param type="flowDir" val="row"/>
          <dgm:param type="off" val="off"/>
          <dgm:param type="bkpt" val="fixed"/>
          <dgm:param type="bkPtFixedVal" val="1"/>
        </dgm:alg>
      </dgm:if>
      <dgm:else name="Name2">
        <dgm:alg type="snake">
          <dgm:param type="grDir" val="tR"/>
          <dgm:param type="flowDir" val="row"/>
          <dgm:param type="off" val="off"/>
          <dgm:param type="bkpt" val="fixed"/>
          <dgm:param type="bkPtFixedVal" val="1"/>
        </dgm:alg>
      </dgm:else>
    </dgm:choose>
    <dgm:shape xmlns:r="http://schemas.openxmlformats.org/officeDocument/2006/relationships" r:blip="">
      <dgm:adjLst/>
    </dgm:shape>
    <dgm:choose name="Name3">
      <dgm:if name="Name4" func="var" arg="dir" op="equ" val="norm">
        <dgm:constrLst>
          <dgm:constr type="alignOff" forName="rootnode" val="0.48"/>
          <dgm:constr type="primFontSz" for="des" forName="ParentText" val="65"/>
          <dgm:constr type="primFontSz" for="des" forName="ChildText" refType="primFontSz" refFor="des" refForName="ParentText" op="lte"/>
          <dgm:constr type="w" for="ch" forName="composite" refType="w"/>
          <dgm:constr type="h" for="ch" forName="composite" refType="h"/>
          <dgm:constr type="sp" refType="h" refFor="ch" refForName="composite" op="equ" fact="-0.38"/>
        </dgm:constrLst>
      </dgm:if>
      <dgm:else name="Name5">
        <dgm:constrLst>
          <dgm:constr type="alignOff" forName="rootnode" val="0.48"/>
          <dgm:constr type="primFontSz" for="des" forName="ParentText" val="65"/>
          <dgm:constr type="primFontSz" for="des" forName="ChildText" refType="primFontSz" refFor="des" refForName="ParentText" op="lte"/>
          <dgm:constr type="w" for="ch" forName="composite" refType="w"/>
          <dgm:constr type="h" for="ch" forName="composite" refType="h"/>
          <dgm:constr type="sp" refType="h" refFor="ch" refForName="composite" op="equ" fact="-0.38"/>
        </dgm:constrLst>
      </dgm:else>
    </dgm:choose>
    <dgm:forEach name="nodesForEach" axis="ch" ptType="node">
      <dgm:layoutNode name="composite">
        <dgm:alg type="composite">
          <dgm:param type="ar" val="1.2439"/>
        </dgm:alg>
        <dgm:shape xmlns:r="http://schemas.openxmlformats.org/officeDocument/2006/relationships" r:blip="">
          <dgm:adjLst/>
        </dgm:shape>
        <dgm:choose name="Name6">
          <dgm:if name="Name7" func="var" arg="dir" op="equ" val="norm">
            <dgm:constrLst>
              <dgm:constr type="l" for="ch" forName="bentUpArrow1" refType="w" fact="0.07"/>
              <dgm:constr type="t" for="ch" forName="bentUpArrow1" refType="h" fact="0.524"/>
              <dgm:constr type="w" for="ch" forName="bentUpArrow1" refType="w" fact="0.3844"/>
              <dgm:constr type="h" for="ch" forName="bentUpArrow1" refType="h" fact="0.42"/>
              <dgm:constr type="l" for="ch" forName="ParentText" refType="w" fact="0"/>
              <dgm:constr type="t" for="ch" forName="ParentText" refType="h" fact="0"/>
              <dgm:constr type="w" for="ch" forName="ParentText" refType="w" fact="0.5684"/>
              <dgm:constr type="h" for="ch" forName="ParentText" refType="h" fact="0.4949"/>
              <dgm:constr type="l" for="ch" forName="ChildText" refType="w" refFor="ch" refForName="ParentText"/>
              <dgm:constr type="t" for="ch" forName="ChildText" refType="h" fact="0.05"/>
              <dgm:constr type="w" for="ch" forName="ChildText" refType="w" fact="0.4134"/>
              <dgm:constr type="h" for="ch" forName="ChildText" refType="h" fact="0.4"/>
              <dgm:constr type="l" for="ch" forName="FinalChildText" refType="w" refFor="ch" refForName="ParentText"/>
              <dgm:constr type="t" for="ch" forName="FinalChildText" refType="h" fact="0.05"/>
              <dgm:constr type="w" for="ch" forName="FinalChildText" refType="w" fact="0.4134"/>
              <dgm:constr type="h" for="ch" forName="FinalChildText" refType="h" fact="0.4"/>
            </dgm:constrLst>
          </dgm:if>
          <dgm:else name="Name8">
            <dgm:constrLst>
              <dgm:constr type="r" for="ch" forName="bentUpArrow1" refType="w" fact="0.97"/>
              <dgm:constr type="t" for="ch" forName="bentUpArrow1" refType="h" fact="0.524"/>
              <dgm:constr type="w" for="ch" forName="bentUpArrow1" refType="w" fact="0.3844"/>
              <dgm:constr type="h" for="ch" forName="bentUpArrow1" refType="h" fact="0.42"/>
              <dgm:constr type="l" for="ch" forName="ParentText" refType="w" fact="0.4316"/>
              <dgm:constr type="t" for="ch" forName="ParentText" refType="h" fact="0"/>
              <dgm:constr type="w" for="ch" forName="ParentText" refType="w" fact="0.5684"/>
              <dgm:constr type="h" for="ch" forName="ParentText" refType="h" fact="0.4949"/>
              <dgm:constr type="l" for="ch" forName="ChildText" refType="w" fact="0"/>
              <dgm:constr type="t" for="ch" forName="ChildText" refType="h" fact="0.05"/>
              <dgm:constr type="w" for="ch" forName="ChildText" refType="w" fact="0.4134"/>
              <dgm:constr type="h" for="ch" forName="ChildText" refType="h" fact="0.4"/>
              <dgm:constr type="l" for="ch" forName="FinalChildText" refType="w" fact="0"/>
              <dgm:constr type="t" for="ch" forName="FinalChildText" refType="h" fact="0.05"/>
              <dgm:constr type="w" for="ch" forName="FinalChildText" refType="w" fact="0.4134"/>
              <dgm:constr type="h" for="ch" forName="FinalChildText" refType="h" fact="0.4"/>
            </dgm:constrLst>
          </dgm:else>
        </dgm:choose>
        <dgm:choose name="Name9">
          <dgm:if name="Name10" axis="followSib" ptType="node" func="cnt" op="gte" val="1">
            <dgm:layoutNode name="bentUpArrow1" styleLbl="alignImgPlace1">
              <dgm:alg type="sp"/>
              <dgm:choose name="Name11">
                <dgm:if name="Name12" func="var" arg="dir" op="equ" val="norm">
                  <dgm:shape xmlns:r="http://schemas.openxmlformats.org/officeDocument/2006/relationships" rot="90" type="bentUpArrow" r:blip="">
                    <dgm:adjLst>
                      <dgm:adj idx="1" val="0.3284"/>
                      <dgm:adj idx="2" val="0.25"/>
                      <dgm:adj idx="3" val="0.3578"/>
                    </dgm:adjLst>
                  </dgm:shape>
                </dgm:if>
                <dgm:else name="Name13">
                  <dgm:shape xmlns:r="http://schemas.openxmlformats.org/officeDocument/2006/relationships" rot="180" type="bentArrow" r:blip="">
                    <dgm:adjLst>
                      <dgm:adj idx="1" val="0.3284"/>
                      <dgm:adj idx="2" val="0.25"/>
                      <dgm:adj idx="3" val="0.3578"/>
                      <dgm:adj idx="4" val="0"/>
                    </dgm:adjLst>
                  </dgm:shape>
                </dgm:else>
              </dgm:choose>
              <dgm:presOf/>
            </dgm:layoutNode>
          </dgm:if>
          <dgm:else name="Name14"/>
        </dgm:choose>
        <dgm:layoutNode name="ParentText" styleLbl="node1">
          <dgm:varLst>
            <dgm:chMax val="1"/>
            <dgm:chPref val="1"/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667"/>
            </dgm:adjLst>
          </dgm:shape>
          <dgm:presOf axis="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choose name="Name15">
          <dgm:if name="Name16" axis="followSib" ptType="node" func="cnt" op="equ" val="0">
            <dgm:choose name="Name17">
              <dgm:if name="Name18" axis="ch" ptType="node" func="cnt" op="gte" val="1">
                <dgm:layoutNode name="FinalChildText" styleLbl="revTx">
                  <dgm:varLst>
                    <dgm:chMax val="0"/>
                    <dgm:chPref val="0"/>
                    <dgm:bulletEnabled val="1"/>
                  </dgm:varLst>
                  <dgm:alg type="tx">
                    <dgm:param type="stBulletLvl" val="1"/>
                    <dgm:param type="txAnchorVertCh" val="mid"/>
                    <dgm:param type="parTxLTRAlign" val="l"/>
                  </dgm:alg>
                  <dgm:shape xmlns:r="http://schemas.openxmlformats.org/officeDocument/2006/relationships" type="rect" r:blip="">
                    <dgm:adjLst/>
                  </dgm:shape>
                  <dgm:presOf axis="des" ptType="node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9"/>
            </dgm:choose>
          </dgm:if>
          <dgm:else name="Name20">
            <dgm:layoutNode name="ChildText" styleLbl="revTx">
              <dgm:varLst>
                <dgm:chMax val="0"/>
                <dgm:chPref val="0"/>
                <dgm:bulletEnabled val="1"/>
              </dgm:varLst>
              <dgm:alg type="tx">
                <dgm:param type="stBulletLvl" val="1"/>
                <dgm:param type="txAnchorVertCh" val="mid"/>
                <dgm:param type="parTxLTRAlign" val="l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else>
        </dgm:choos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Process7#2">
  <dgm:title val=""/>
  <dgm:desc val=""/>
  <dgm:catLst>
    <dgm:cat type="process" pri="21000"/>
    <dgm:cat type="list" pri="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23" srcId="2" destId="21" srcOrd="0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L"/>
          <dgm:param type="nodeVertAlign" val="t"/>
        </dgm:alg>
      </dgm:if>
      <dgm:else name="Name3">
        <dgm:alg type="lin">
          <dgm:param type="linDir" val="fromR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Node" refType="h"/>
      <dgm:constr type="w" for="ch" forName="compositeNode" refType="w"/>
      <dgm:constr type="w" for="ch" forName="hSp" refType="w" refFor="ch" refForName="compositeNode" fact="-0.035"/>
      <dgm:constr type="w" for="des" forName="simulatedConn" refType="w" refFor="ch" refForName="compositeNode" fact="0.15"/>
      <dgm:constr type="h" for="des" forName="simulatedConn" refType="w" refFor="des" refForName="simulatedConn"/>
      <dgm:constr type="h" for="des" forName="vSp1" refType="w" refFor="ch" refForName="compositeNode" fact="0.8"/>
      <dgm:constr type="h" for="des" forName="vSp2" refType="w" refFor="ch" refForName="compositeNode" fact="0.07"/>
      <dgm:constr type="w" for="ch" forName="vProcSp" refType="w" refFor="des" refForName="simulatedConn" op="equ"/>
      <dgm:constr type="h" for="ch" forName="vProcSp" refType="h" refFor="ch" refForName="compositeNode" op="equ"/>
      <dgm:constr type="w" for="ch" forName="sibTrans" refType="w" refFor="ch" refForName="compositeNode" fact="-0.08"/>
      <dgm:constr type="primFontSz" for="des" forName="parentNode" op="equ"/>
      <dgm:constr type="primFontSz" for="des" forName="childNode" op="equ"/>
    </dgm:constrLst>
    <dgm:ruleLst/>
    <dgm:forEach name="Name4" axis="ch" ptType="node">
      <dgm:layoutNode name="compositeNode">
        <dgm:varLst>
          <dgm:bulletEnabled val="1"/>
        </dgm:varLst>
        <dgm:alg type="composite"/>
        <dgm:choose name="Name5">
          <dgm:if name="Name6" func="var" arg="dir" op="equ" val="norm">
            <dgm:constrLst>
              <dgm:constr type="h" refType="w" op="lte" fact="1.2"/>
              <dgm:constr type="w" for="ch" forName="bgRect" refType="w"/>
              <dgm:constr type="h" for="ch" forName="bgRect" refType="h"/>
              <dgm:constr type="t" for="ch" forName="bgRect"/>
              <dgm:constr type="l" for="ch" forName="bgRect"/>
              <dgm:constr type="w" for="ch" forName="parentNode" refType="w" refFor="ch" refForName="bgRect" fact="0.2"/>
              <dgm:constr type="h" for="ch" forName="parentNode" refType="h" fact="0.82"/>
              <dgm:constr type="t" for="ch" forName="parentNode"/>
              <dgm:constr type="l" for="ch" forName="parentNode"/>
              <dgm:constr type="r" for="ch" forName="childNode" refType="r" refFor="ch" refForName="bgRect" fact="0.945"/>
              <dgm:constr type="h" for="ch" forName="childNode" refType="h" refFor="ch" refForName="bgRect" op="equ"/>
              <dgm:constr type="t" for="ch" forName="childNode"/>
              <dgm:constr type="l" for="ch" forName="childNode" refType="r" refFor="ch" refForName="parentNode"/>
            </dgm:constrLst>
          </dgm:if>
          <dgm:else name="Name7">
            <dgm:constrLst>
              <dgm:constr type="h" refType="w" op="lte" fact="1.2"/>
              <dgm:constr type="w" for="ch" forName="bgRect" refType="w"/>
              <dgm:constr type="h" for="ch" forName="bgRect" refType="h"/>
              <dgm:constr type="t" for="ch" forName="bgRect"/>
              <dgm:constr type="r" for="ch" forName="bgRect" refType="w"/>
              <dgm:constr type="w" for="ch" forName="parentNode" refType="w" refFor="ch" refForName="bgRect" fact="0.2"/>
              <dgm:constr type="h" for="ch" forName="parentNode" refType="h" fact="0.82"/>
              <dgm:constr type="t" for="ch" forName="parentNode"/>
              <dgm:constr type="r" for="ch" forName="parentNode" refType="w"/>
              <dgm:constr type="h" for="ch" forName="childNode" refType="h" refFor="ch" refForName="bgRect"/>
              <dgm:constr type="t" for="ch" forName="childNode"/>
              <dgm:constr type="r" for="ch" forName="childNode" refType="l" refFor="ch" refForName="parentNode"/>
              <dgm:constr type="l" for="ch" forName="childNode" refType="w" refFor="ch" refForName="bgRect" fact="0.055"/>
            </dgm:constrLst>
          </dgm:else>
        </dgm:choose>
        <dgm:ruleLst>
          <dgm:rule type="w" for="ch" forName="childNode" val="NaN" fact="NaN" max="30"/>
        </dgm:ruleLst>
        <dgm:layoutNode name="bgRect" styleLbl="node1">
          <dgm:alg type="sp"/>
          <dgm:shape xmlns:r="http://schemas.openxmlformats.org/officeDocument/2006/relationships" type="roundRect" r:blip="" zOrderOff="-1">
            <dgm:adjLst>
              <dgm:adj idx="1" val="0.05"/>
            </dgm:adjLst>
          </dgm:shape>
          <dgm:presOf axis="self"/>
          <dgm:constrLst/>
          <dgm:ruleLst/>
        </dgm:layoutNode>
        <dgm:layoutNode name="parentNode" styleLbl="node1">
          <dgm:varLst>
            <dgm:chMax val="0"/>
            <dgm:bulletEnabled val="1"/>
          </dgm:varLst>
          <dgm:choose name="Name8">
            <dgm:if name="Name9" func="var" arg="dir" op="equ" val="norm">
              <dgm:alg type="tx">
                <dgm:param type="autoTxRot" val="grav"/>
                <dgm:param type="txAnchorVert" val="t"/>
                <dgm:param type="parTxLTRAlign" val="r"/>
                <dgm:param type="parTxRTLAlign" val="r"/>
              </dgm:alg>
              <dgm:shape xmlns:r="http://schemas.openxmlformats.org/officeDocument/2006/relationships" rot="270" type="rect" r:blip="" hideGeom="1">
                <dgm:adjLst/>
              </dgm:shape>
              <dgm:presOf axis="self"/>
              <dgm:constrLst>
                <dgm:constr type="primFontSz" val="65"/>
                <dgm:constr type="lMarg"/>
                <dgm:constr type="rMarg" refType="primFontSz" fact="0.35"/>
                <dgm:constr type="tMarg" refType="primFontSz" fact="0.27"/>
                <dgm:constr type="bMarg"/>
              </dgm:constrLst>
            </dgm:if>
            <dgm:else name="Name10">
              <dgm:alg type="tx">
                <dgm:param type="autoTxRot" val="grav"/>
                <dgm:param type="txAnchorVert" val="t"/>
                <dgm:param type="parTxLTRAlign" val="l"/>
                <dgm:param type="parTxRTLAlign" val="l"/>
              </dgm:alg>
              <dgm:shape xmlns:r="http://schemas.openxmlformats.org/officeDocument/2006/relationships" rot="90" type="rect" r:blip="" hideGeom="1">
                <dgm:adjLst/>
              </dgm:shape>
              <dgm:presOf axis="self"/>
              <dgm:constrLst>
                <dgm:constr type="primFontSz" val="65"/>
                <dgm:constr type="lMarg" refType="primFontSz" fact="0.35"/>
                <dgm:constr type="rMarg"/>
                <dgm:constr type="tMarg" refType="primFontSz" fact="0.27"/>
                <dgm:constr type="bMarg"/>
              </dgm:constrLst>
            </dgm:else>
          </dgm:choose>
          <dgm:ruleLst>
            <dgm:rule type="primFontSz" val="5" fact="NaN" max="NaN"/>
          </dgm:ruleLst>
        </dgm:layoutNode>
        <dgm:choose name="Name11">
          <dgm:if name="Name12" axis="ch" ptType="node" func="cnt" op="gte" val="1">
            <dgm:layoutNode name="childNode" styleLbl="node1" moveWith="bgRect">
              <dgm:varLst>
                <dgm:bulletEnabled val="1"/>
              </dgm:varLst>
              <dgm:alg type="tx">
                <dgm:param type="parTxLTRAlign" val="l"/>
                <dgm:param type="parTxRTLAlign" val="r"/>
                <dgm:param type="txAnchorVert" val="t"/>
              </dgm:alg>
              <dgm:shape xmlns:r="http://schemas.openxmlformats.org/officeDocument/2006/relationships" type="rect" r:blip="" hideGeom="1">
                <dgm:adjLst/>
              </dgm:shape>
              <dgm:presOf axis="des" ptType="node"/>
              <dgm:constrLst>
                <dgm:constr type="primFontSz" val="65"/>
                <dgm:constr type="lMarg"/>
                <dgm:constr type="bMarg"/>
                <dgm:constr type="tMarg" refType="primFontSz" fact="0.27"/>
                <dgm:constr type="rMarg"/>
              </dgm:constrLst>
              <dgm:ruleLst>
                <dgm:rule type="prim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h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vProcSp" moveWith="bgRec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vSp1" refType="w"/>
            <dgm:constr type="w" for="ch" forName="simulatedConn" refType="w"/>
            <dgm:constr type="w" for="ch" forName="vSp2" refType="w"/>
          </dgm:constrLst>
          <dgm:ruleLst/>
          <dgm:layoutNode name="vSp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simulatedConn" styleLbl="solidFgAcc1">
            <dgm:alg type="sp"/>
            <dgm:choose name="Name15">
              <dgm:if name="Name16" func="var" arg="dir" op="equ" val="norm">
                <dgm:shape xmlns:r="http://schemas.openxmlformats.org/officeDocument/2006/relationships" rot="90" type="flowChartExtract" r:blip="">
                  <dgm:adjLst/>
                </dgm:shape>
              </dgm:if>
              <dgm:else name="Name17">
                <dgm:shape xmlns:r="http://schemas.openxmlformats.org/officeDocument/2006/relationships" rot="-90" type="flowChartExtract" r:blip="">
                  <dgm:adjLst/>
                </dgm:shape>
              </dgm:else>
            </dgm:choose>
            <dgm:presOf/>
            <dgm:constrLst/>
            <dgm:ruleLst/>
          </dgm:layoutNode>
          <dgm:layoutNode name="vSp2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gear1">
  <dgm:title val=""/>
  <dgm:desc val=""/>
  <dgm:catLst>
    <dgm:cat type="relationship" pri="3000"/>
    <dgm:cat type="process" pri="28000"/>
    <dgm:cat type="cycle" pri="1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 useDef="1">
    <dgm:dataModel>
      <dgm:ptLst/>
      <dgm:bg/>
      <dgm:whole/>
    </dgm:dataModel>
  </dgm:clrData>
  <dgm:layoutNode name="composite">
    <dgm:varLst>
      <dgm:chMax val="3"/>
      <dgm:animLvl val="lvl"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lte" val="1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05"/>
          <dgm:constr type="t" for="ch" forName="gear1" refType="w" fact="0.05"/>
          <dgm:constr type="w" for="ch" forName="gear1srcNode" val="1"/>
          <dgm:constr type="h" for="ch" forName="gear1srcNode" val="1"/>
          <dgm:constr type="l" for="ch" forName="gear1srcNode" refType="w" fact="0.32"/>
          <dgm:constr type="t" for="ch" forName="gear1srcNode"/>
          <dgm:constr type="w" for="ch" forName="gear1dstNode" val="1"/>
          <dgm:constr type="h" for="ch" forName="gear1dstNode" val="1"/>
          <dgm:constr type="r" for="ch" forName="gear1dstNode" refType="w" fact="0.58"/>
          <dgm:constr type="t" for="ch" forName="gear1dstNode" refType="h" fact="0.5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/>
          <dgm:constr type="b" for="ch" forName="gear1ch" refType="h" fact="0.6"/>
        </dgm:constrLst>
      </dgm:if>
      <dgm:if name="Name2" axis="ch" ptType="node" func="cnt" op="equ" val="2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2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2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7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w" fact="0.8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1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0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3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 refType="w" fact="0.34"/>
          <dgm:constr type="t" for="ch" forName="gear2ch" refType="w" fact="0.04"/>
        </dgm:constrLst>
      </dgm:if>
      <dgm:else name="Name3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4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4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95"/>
          <dgm:constr type="diam" for="des" forName="connector1" refType="w" refFor="ch" refForName="gear1" op="equ" fact="1.15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h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3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2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5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/>
          <dgm:constr type="t" for="ch" forName="gear2ch" refType="w" fact="0.58"/>
          <dgm:constr type="w" for="ch" forName="gear3" refType="w" fact="0.48"/>
          <dgm:constr type="h" for="ch" forName="gear3" refType="w" fact="0.48"/>
          <dgm:constr type="l" for="ch" forName="gear3" refType="w" fact="0.31"/>
          <dgm:constr type="t" for="ch" forName="gear3"/>
          <dgm:constr type="w" for="ch" forName="gear3tx" refType="w" fact="0.22"/>
          <dgm:constr type="h" for="ch" forName="gear3tx" refType="w" fact="0.22"/>
          <dgm:constr type="ctrX" for="ch" forName="gear3tx" refType="ctrX" refFor="ch" refForName="gear3"/>
          <dgm:constr type="ctrY" for="ch" forName="gear3tx" refType="ctrY" refFor="ch" refForName="gear3"/>
          <dgm:constr type="w" for="ch" forName="gear3srcNode" val="1"/>
          <dgm:constr type="h" for="ch" forName="gear3srcNode" val="1"/>
          <dgm:constr type="l" for="ch" forName="gear3srcNode" refType="w" fact="0.3"/>
          <dgm:constr type="t" for="ch" forName="gear3srcNode" refType="w" fact="0.25"/>
          <dgm:constr type="w" for="ch" forName="gear3dstNode" val="1"/>
          <dgm:constr type="h" for="ch" forName="gear3dstNode" val="1"/>
          <dgm:constr type="l" for="ch" forName="gear3dstNode" refType="w" fact="0.38"/>
          <dgm:constr type="t" for="ch" forName="gear3dstNode" refType="h" fact="0.05"/>
          <dgm:constr type="diam" for="des" forName="connector3" refType="w" refFor="ch" refForName="gear3" op="equ"/>
          <dgm:constr type="h" for="des" forName="connector3" refType="w" refFor="ch" refForName="gear1" op="equ" fact="0.1"/>
          <dgm:constr type="w" for="ch" forName="gear3ch" refType="w" fact="0.35"/>
          <dgm:constr type="h" for="ch" forName="gear3ch" refType="w" refFor="ch" refForName="gear3ch" fact="0.6"/>
          <dgm:constr type="l" for="ch" forName="gear3ch" refType="w" fact="0.65"/>
          <dgm:constr type="t" for="ch" forName="gear3ch" refType="h" fact="0.13"/>
        </dgm:constrLst>
      </dgm:else>
    </dgm:choose>
    <dgm:ruleLst/>
    <dgm:forEach name="Name4" axis="ch" ptType="node" cnt="1">
      <dgm:layoutNode name="gear1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9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1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1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5">
        <dgm:if name="Name6" axis="ch" ptType="node" func="cnt" op="gte" val="1">
          <dgm:layoutNode name="gear1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7"/>
      </dgm:choose>
    </dgm:forEach>
    <dgm:forEach name="Name8" axis="ch" ptType="node" st="2" cnt="1">
      <dgm:layoutNode name="gear2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6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2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2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9">
        <dgm:if name="Name10" axis="ch" ptType="node" func="cnt" op="gte" val="1">
          <dgm:layoutNode name="gear2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1"/>
      </dgm:choose>
    </dgm:forEach>
    <dgm:forEach name="Name12" axis="ch" ptType="node" st="3" cnt="1">
      <dgm:layoutNode name="gear3" styleLbl="node1">
        <dgm:alg type="sp"/>
        <dgm:shape xmlns:r="http://schemas.openxmlformats.org/officeDocument/2006/relationships" rot="-15" type="gear6" r:blip="">
          <dgm:adjLst/>
        </dgm:shape>
        <dgm:presOf axis="self"/>
        <dgm:constrLst/>
        <dgm:ruleLst/>
      </dgm:layoutNode>
      <dgm:layoutNode name="gear3tx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3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3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13">
        <dgm:if name="Name14" axis="ch" ptType="node" func="cnt" op="gte" val="1">
          <dgm:layoutNode name="gear3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5"/>
      </dgm:choose>
    </dgm:forEach>
    <dgm:forEach name="Name16" axis="ch" ptType="sibTrans" hideLastTrans="0" cnt="1">
      <dgm:layoutNode name="connector1" styleLbl="sibTrans2D1">
        <dgm:alg type="conn">
          <dgm:param type="connRout" val="curve"/>
          <dgm:param type="srcNode" val="gear1srcNode"/>
          <dgm:param type="dstNode" val="gear1dstNode"/>
          <dgm:param type="begPts" val="midR"/>
          <dgm:param type="endPts" val="tCtr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7" axis="ch" ptType="sibTrans" hideLastTrans="0" st="2" cnt="1">
      <dgm:layoutNode name="connector2" styleLbl="sibTrans2D1">
        <dgm:alg type="conn">
          <dgm:param type="connRout" val="curve"/>
          <dgm:param type="srcNode" val="gear2srcNode"/>
          <dgm:param type="dstNode" val="gear2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8" axis="ch" ptType="sibTrans" hideLastTrans="0" st="3" cnt="1">
      <dgm:layoutNode name="connector3" styleLbl="sibTrans2D1">
        <dgm:alg type="conn">
          <dgm:param type="connRout" val="curve"/>
          <dgm:param type="srcNode" val="gear3srcNode"/>
          <dgm:param type="dstNode" val="gear3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hList2">
  <dgm:title val=""/>
  <dgm:desc val=""/>
  <dgm:catLst>
    <dgm:cat type="list" pri="6000"/>
    <dgm:cat type="relationship" pri="16000"/>
    <dgm:cat type="picture" pri="29000"/>
    <dgm:cat type="pictureconvert" pri="2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/>
    </dgm:varLst>
    <dgm:choose name="Name0">
      <dgm:if name="Name1" func="var" arg="dir" op="equ" val="norm">
        <dgm:alg type="lin">
          <dgm:param type="linDir" val="fromL"/>
          <dgm:param type="nodeVertAlign" val="t"/>
        </dgm:alg>
      </dgm:if>
      <dgm:else name="Name2">
        <dgm:alg type="lin">
          <dgm:param type="linDir" val="fromR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ositeNode" refType="w"/>
      <dgm:constr type="h" for="ch" forName="compositeNode" refType="h"/>
      <dgm:constr type="w" for="ch" forName="sibTrans" refType="w" refFor="ch" refForName="compositeNode" op="equ" fact="0.2"/>
      <dgm:constr type="h" for="des" forName="childNode" op="equ"/>
      <dgm:constr type="w" for="des" forName="childNode" op="equ"/>
      <dgm:constr type="w" for="des" forName="parentNode" op="equ"/>
      <dgm:constr type="h" for="des" forName="image" op="equ"/>
      <dgm:constr type="w" for="des" forName="image" op="equ"/>
      <dgm:constr type="primFontSz" for="des" forName="parentNode" op="equ" val="65"/>
      <dgm:constr type="primFontSz" for="des" forName="childNode" op="equ" val="65"/>
    </dgm:constrLst>
    <dgm:ruleLst/>
    <dgm:forEach name="Name3" axis="ch" ptType="node">
      <dgm:layoutNode name="compositeNode">
        <dgm:varLst>
          <dgm:bulletEnabled val="1"/>
        </dgm:varLst>
        <dgm:alg type="composite"/>
        <dgm:presOf/>
        <dgm:choose name="Name4">
          <dgm:if name="Name5" func="var" arg="dir" op="equ" val="norm">
            <dgm:constrLst>
              <dgm:constr type="w" for="ch" forName="image" refType="w"/>
              <dgm:constr type="h" for="ch" forName="image" refType="h"/>
              <dgm:constr type="h" for="ch" forName="image" refType="w" refFor="ch" refForName="image" op="lte"/>
              <dgm:constr type="w" for="ch" forName="image" refType="h" refFor="ch" refForName="image" op="lte"/>
              <dgm:constr type="w" for="ch" forName="image" refType="w" op="lte" fact="0.33"/>
              <dgm:constr type="h" for="ch" forName="image" refType="h" op="lte" fact="0.33"/>
              <dgm:constr type="t" for="ch" forName="image"/>
              <dgm:constr type="l" for="ch" forName="image"/>
              <dgm:constr type="w" for="ch" forName="childNode" refType="w" fact="0.85"/>
              <dgm:constr type="h" for="ch" forName="childNode" refType="h" fact="0.78"/>
              <dgm:constr type="t" for="ch" forName="childNode" refType="h" refFor="ch" refForName="image" fact="0.66"/>
              <dgm:constr type="l" for="ch" forName="childNode" refType="w" refFor="ch" refForName="image" fact="0.5"/>
              <dgm:constr type="tMarg" for="ch" forName="childNode" refType="w" refFor="ch" refForName="image" fact="1.25"/>
              <dgm:constr type="t" for="ch" forName="parentNode" refType="h" refFor="ch" refForName="image" fact="0.66"/>
              <dgm:constr type="b" for="ch" forName="parentNode" refType="b" refFor="ch" refForName="childNode"/>
              <dgm:constr type="l" for="ch" forName="parentNode"/>
              <dgm:constr type="r" for="ch" forName="parentNode" refType="l" refFor="ch" refForName="childNode"/>
              <dgm:constr type="rMarg" for="ch" forName="parentNode" refType="w" refFor="ch" refForName="image" fact="1.25"/>
            </dgm:constrLst>
          </dgm:if>
          <dgm:else name="Name6">
            <dgm:constrLst>
              <dgm:constr type="w" for="ch" forName="image" refType="w"/>
              <dgm:constr type="h" for="ch" forName="image" refType="h"/>
              <dgm:constr type="h" for="ch" forName="image" refType="w" refFor="ch" refForName="image" op="lte"/>
              <dgm:constr type="w" for="ch" forName="image" refType="h" refFor="ch" refForName="image" op="lte"/>
              <dgm:constr type="w" for="ch" forName="image" refType="w" op="lte" fact="0.33"/>
              <dgm:constr type="h" for="ch" forName="image" refType="h" op="lte" fact="0.33"/>
              <dgm:constr type="t" for="ch" forName="image"/>
              <dgm:constr type="r" for="ch" forName="image" refType="w"/>
              <dgm:constr type="w" for="ch" forName="childNode" refType="w" fact="0.85"/>
              <dgm:constr type="h" for="ch" forName="childNode" refType="h" fact="0.78"/>
              <dgm:constr type="t" for="ch" forName="childNode" refType="h" refFor="ch" refForName="image" fact="0.66"/>
              <dgm:constr type="r" for="ch" forName="childNode" refType="w"/>
              <dgm:constr type="rOff" for="ch" forName="childNode" refType="w" refFor="ch" refForName="image" fact="-0.5"/>
              <dgm:constr type="tMarg" for="ch" forName="childNode" refType="w" refFor="ch" refForName="image" fact="1.25"/>
              <dgm:constr type="t" for="ch" forName="parentNode" refType="h" refFor="ch" refForName="image" fact="0.66"/>
              <dgm:constr type="b" for="ch" forName="parentNode" refType="b" refFor="ch" refForName="childNode"/>
              <dgm:constr type="r" for="ch" forName="parentNode" refType="w"/>
              <dgm:constr type="l" for="ch" forName="parentNode" refType="r" refFor="ch" refForName="childNode"/>
              <dgm:constr type="lOff" for="ch" forName="parentNode" refType="rOff" refFor="ch" refForName="childNode"/>
              <dgm:constr type="lMarg" for="ch" forName="parentNode" refType="w" refFor="ch" refForName="image" fact="1.25"/>
            </dgm:constrLst>
          </dgm:else>
        </dgm:choose>
        <dgm:ruleLst>
          <dgm:rule type="w" for="ch" forName="childNode" val="NaN" fact="0.4" max="NaN"/>
          <dgm:rule type="h" for="ch" forName="childNode" val="NaN" fact="0.5" max="NaN"/>
        </dgm:ruleLst>
        <dgm:layoutNode name="image" styleLbl="fgImgPlace1">
          <dgm:alg type="sp"/>
          <dgm:shape xmlns:r="http://schemas.openxmlformats.org/officeDocument/2006/relationships" type="rect" r:blip="" zOrderOff="4" blipPhldr="1">
            <dgm:adjLst/>
          </dgm:shape>
          <dgm:presOf/>
          <dgm:constrLst/>
          <dgm:ruleLst/>
        </dgm:layoutNode>
        <dgm:layoutNode name="childNode" styleLbl="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 zOrderOff="2">
            <dgm:adjLst/>
          </dgm:shape>
          <dgm:presOf axis="des" ptType="node"/>
          <dgm:constrLst/>
          <dgm:ruleLst>
            <dgm:rule type="primFontSz" val="5" fact="NaN" max="NaN"/>
          </dgm:ruleLst>
        </dgm:layoutNode>
        <dgm:layoutNode name="parentNode" styleLbl="revTx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autoTxRot" val="grav"/>
                <dgm:param type="txAnchorVert" val="t"/>
                <dgm:param type="parTxLTRAlign" val="r"/>
                <dgm:param type="parTxRTLAlign" val="r"/>
              </dgm:alg>
              <dgm:shape xmlns:r="http://schemas.openxmlformats.org/officeDocument/2006/relationships" rot="270" type="rect" r:blip="">
                <dgm:adjLst/>
              </dgm:shape>
              <dgm:presOf axis="self"/>
              <dgm:constrLst>
                <dgm:constr type="lMarg"/>
                <dgm:constr type="bMarg"/>
                <dgm:constr type="tMarg"/>
              </dgm:constrLst>
            </dgm:if>
            <dgm:else name="Name9">
              <dgm:alg type="tx">
                <dgm:param type="autoTxRot" val="grav"/>
                <dgm:param type="parTxLTRAlign" val="l"/>
                <dgm:param type="parTxRTLAlign" val="l"/>
              </dgm:alg>
              <dgm:shape xmlns:r="http://schemas.openxmlformats.org/officeDocument/2006/relationships" rot="90" type="rect" r:blip="">
                <dgm:adjLst/>
              </dgm:shape>
              <dgm:presOf axis="self"/>
              <dgm:constrLst>
                <dgm:constr type="rMarg"/>
                <dgm:constr type="bMarg"/>
                <dgm:constr type="tMarg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F16D341-6D40-498C-B355-1A6B10FB4029}" type="datetimeFigureOut">
              <a:rPr lang="en-US"/>
              <a:t>3/10/2014</a:t>
            </a:fld>
            <a:endParaRPr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3386A95-D0A4-44B9-98DA-3665758D8262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4698476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95E7497-3723-4859-BCC5-41DA474F1359}" type="datetimeFigureOut">
              <a:rPr lang="en-US"/>
              <a:t>3/10/2014</a:t>
            </a:fld>
            <a:endParaRPr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/>
              <a:t>Click to edit Master text styles</a:t>
            </a:r>
          </a:p>
          <a:p>
            <a:pPr lvl="1"/>
            <a:r>
              <a:rPr/>
              <a:t>Second level</a:t>
            </a:r>
          </a:p>
          <a:p>
            <a:pPr lvl="2"/>
            <a:r>
              <a:rPr/>
              <a:t>Third level</a:t>
            </a:r>
          </a:p>
          <a:p>
            <a:pPr lvl="3"/>
            <a:r>
              <a:rPr/>
              <a:t>Fourth level</a:t>
            </a:r>
          </a:p>
          <a:p>
            <a:pPr lvl="4"/>
            <a:r>
              <a:rPr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C3821A9-1C31-4760-BDBC-9A0BA471B1B7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3221613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3821A9-1C31-4760-BDBC-9A0BA471B1B7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986040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3821A9-1C31-4760-BDBC-9A0BA471B1B7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974027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Why Austin: Strong</a:t>
            </a:r>
            <a:r>
              <a:rPr lang="en-US" baseline="0" dirty="0"/>
              <a:t> VC sector, talented workforce, home to major corporations (</a:t>
            </a:r>
            <a:r>
              <a:rPr lang="en-US" baseline="0" dirty="0" err="1"/>
              <a:t>inc</a:t>
            </a:r>
            <a:r>
              <a:rPr lang="en-US" baseline="0" dirty="0"/>
              <a:t> Whole Foods and Gold’s Gym), low taxes, proximity to team-members and team members having a connection (</a:t>
            </a:r>
            <a:r>
              <a:rPr lang="en-US" baseline="0" dirty="0" err="1"/>
              <a:t>paco</a:t>
            </a:r>
            <a:r>
              <a:rPr lang="en-US" baseline="0" dirty="0"/>
              <a:t> regional office of OHL, </a:t>
            </a:r>
            <a:r>
              <a:rPr lang="en-US" baseline="0" dirty="0" err="1"/>
              <a:t>kartik</a:t>
            </a:r>
            <a:r>
              <a:rPr lang="en-US" baseline="0" dirty="0"/>
              <a:t> large MS presence). Most nutrition aware </a:t>
            </a:r>
            <a:r>
              <a:rPr lang="en-US" baseline="0"/>
              <a:t>town.</a:t>
            </a:r>
            <a:r>
              <a:rPr lang="en-US"/>
              <a:t>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3821A9-1C31-4760-BDBC-9A0BA471B1B7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137244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Fitness</a:t>
            </a:r>
            <a:r>
              <a:rPr lang="en-US" baseline="0" dirty="0"/>
              <a:t> Pal  launched in 2005 </a:t>
            </a:r>
          </a:p>
          <a:p>
            <a:r>
              <a:rPr lang="en-US" baseline="0" dirty="0"/>
              <a:t> New customers / Month -&gt; </a:t>
            </a:r>
            <a:r>
              <a:rPr lang="en-US" baseline="0"/>
              <a:t>1.5 million</a:t>
            </a:r>
            <a:r>
              <a:rPr lang="en-US"/>
              <a:t>  </a:t>
            </a:r>
            <a:endParaRPr lang="en-US" baseline="0" dirty="0"/>
          </a:p>
          <a:p>
            <a:endParaRPr lang="en-US" baseline="0" dirty="0"/>
          </a:p>
          <a:p>
            <a:r>
              <a:rPr lang="en-US" baseline="0" dirty="0"/>
              <a:t>Calorie counter 10 million installs </a:t>
            </a:r>
          </a:p>
          <a:p>
            <a:r>
              <a:rPr lang="en-US" baseline="0" dirty="0"/>
              <a:t> </a:t>
            </a:r>
          </a:p>
          <a:p>
            <a:r>
              <a:rPr lang="en-US" baseline="0" dirty="0"/>
              <a:t>Mint, found  it was acquired in 2009 , 1 million users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3821A9-1C31-4760-BDBC-9A0BA471B1B7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3040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3821A9-1C31-4760-BDBC-9A0BA471B1B7}" type="slidenum">
              <a:rPr lang="en-US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61877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 smtClean="0"/>
              <a:t>You’re juggling</a:t>
            </a:r>
            <a:r>
              <a:rPr lang="en-US" baseline="0" dirty="0" smtClean="0"/>
              <a:t> work, a family, a baby (babies), a spouse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 smtClean="0"/>
              <a:t>What you eat becomes an afterthought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 smtClean="0"/>
              <a:t>Having</a:t>
            </a:r>
            <a:r>
              <a:rPr lang="en-US" baseline="0" dirty="0" smtClean="0"/>
              <a:t> to stop and eat (let alone cook) becomes an annoyance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3821A9-1C31-4760-BDBC-9A0BA471B1B7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211663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4</a:t>
            </a:r>
          </a:p>
          <a:p>
            <a:r>
              <a:rPr lang="en-US" dirty="0" smtClean="0"/>
              <a:t>Product </a:t>
            </a:r>
            <a:r>
              <a:rPr lang="en-US" dirty="0"/>
              <a:t>based data entry ..Makes it a chore </a:t>
            </a:r>
            <a:endParaRPr lang="en-US" dirty="0" smtClean="0"/>
          </a:p>
          <a:p>
            <a:r>
              <a:rPr lang="en-US" dirty="0" smtClean="0"/>
              <a:t>Start with enthusiasm</a:t>
            </a:r>
            <a:r>
              <a:rPr lang="en-US" baseline="0" dirty="0" smtClean="0"/>
              <a:t> and zeal. Then forget, get behind, catching up, it’s another course in itself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3821A9-1C31-4760-BDBC-9A0BA471B1B7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534650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Allowances</a:t>
            </a:r>
            <a:r>
              <a:rPr lang="en-US" baseline="0" dirty="0" smtClean="0"/>
              <a:t> – how much of what</a:t>
            </a:r>
          </a:p>
          <a:p>
            <a:r>
              <a:rPr lang="en-US" baseline="0" dirty="0" smtClean="0"/>
              <a:t>Avoid – Based on my preferences, allergies, personal beliefs</a:t>
            </a:r>
          </a:p>
          <a:p>
            <a:r>
              <a:rPr lang="en-US" baseline="0" dirty="0" smtClean="0"/>
              <a:t>Incentives – Cookie for fruit?</a:t>
            </a:r>
          </a:p>
          <a:p>
            <a:r>
              <a:rPr lang="en-US" baseline="0" dirty="0" smtClean="0"/>
              <a:t>Info – So what?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3821A9-1C31-4760-BDBC-9A0BA471B1B7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474501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Logging burn-out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3821A9-1C31-4760-BDBC-9A0BA471B1B7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956750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Competition is only making money on subscription models</a:t>
            </a:r>
          </a:p>
          <a:p>
            <a:r>
              <a:rPr lang="en-US" dirty="0"/>
              <a:t>Free for  first two months </a:t>
            </a:r>
          </a:p>
          <a:p>
            <a:r>
              <a:rPr lang="en-US" dirty="0"/>
              <a:t>$4.50/Month   -&gt; Pay as you go</a:t>
            </a:r>
          </a:p>
          <a:p>
            <a:r>
              <a:rPr lang="en-US" dirty="0"/>
              <a:t>$39.99/Year  -&gt;    Bundled  Rate </a:t>
            </a:r>
          </a:p>
          <a:p>
            <a:endParaRPr lang="en-US" dirty="0"/>
          </a:p>
          <a:p>
            <a:pPr lvl="3"/>
            <a:r>
              <a:rPr lang="en-US" i="1" dirty="0"/>
              <a:t>Trends in Calorie consumption</a:t>
            </a:r>
          </a:p>
          <a:p>
            <a:pPr lvl="3"/>
            <a:r>
              <a:rPr lang="en-US" i="1" dirty="0"/>
              <a:t>Personalized Profiles/Preferences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3821A9-1C31-4760-BDBC-9A0BA471B1B7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981205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2CC701-D80A-463B-8415-A85485312088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182916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3821A9-1C31-4760-BDBC-9A0BA471B1B7}" type="slidenum">
              <a:rPr lang="en-US" smtClean="0"/>
              <a:pPr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290648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3821A9-1C31-4760-BDBC-9A0BA471B1B7}" type="slidenum">
              <a:rPr lang="en-US" smtClean="0"/>
              <a:pPr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29064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162" y="2130446"/>
            <a:ext cx="10360501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324" y="3886200"/>
            <a:ext cx="8532178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41A9C8-90A7-42D4-9CD7-CFF03B1AC66E}" type="datetime1">
              <a:rPr lang="en-US" smtClean="0"/>
              <a:t>3/10/2014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Team D: My Health Dash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5A965E-3C11-4F28-82DC-E30D63FAC4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126940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095" y="4800600"/>
            <a:ext cx="7313295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095" y="612775"/>
            <a:ext cx="7313295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095" y="5367338"/>
            <a:ext cx="7313295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23D1E2-F8A1-4755-8447-934310B37537}" type="datetime1">
              <a:rPr lang="en-US" smtClean="0"/>
              <a:t>3/10/2014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Team D: My Health Dash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5A965E-3C11-4F28-82DC-E30D63FAC43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533818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638BF5-2C1D-4777-980B-3FF8D74DD5B4}" type="datetime1">
              <a:rPr lang="en-US" smtClean="0"/>
              <a:t>3/10/2014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Team D: My Health Dash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5A965E-3C11-4F28-82DC-E30D63FAC4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66763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780415" y="274656"/>
            <a:ext cx="3654531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12590" y="274656"/>
            <a:ext cx="1076468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CA9FA7-6EE2-48D7-A21C-E0DC1F5EB1CF}" type="datetime1">
              <a:rPr lang="en-US" smtClean="0"/>
              <a:t>3/10/2014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Team D: My Health Dash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5A965E-3C11-4F28-82DC-E30D63FAC4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959557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le Slide with Pictu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9F2F3A-E764-4F7F-87E3-AE6B28FD7CB1}" type="datetime1">
              <a:rPr lang="en-US" smtClean="0"/>
              <a:t>3/10/2014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Team D: My Health Dash</a:t>
            </a:r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5A965E-3C11-4F28-82DC-E30D63FAC43C}" type="slidenum">
              <a:rPr/>
              <a:t>‹#›</a:t>
            </a:fld>
            <a:endParaRPr/>
          </a:p>
        </p:txBody>
      </p:sp>
      <p:sp>
        <p:nvSpPr>
          <p:cNvPr id="11" name="Picture Placeholder 10"/>
          <p:cNvSpPr>
            <a:spLocks noGrp="1"/>
          </p:cNvSpPr>
          <p:nvPr>
            <p:ph type="pic" sz="quarter" idx="13"/>
          </p:nvPr>
        </p:nvSpPr>
        <p:spPr bwMode="gray">
          <a:xfrm>
            <a:off x="1634552" y="917753"/>
            <a:ext cx="2592387" cy="3314700"/>
          </a:xfrm>
          <a:solidFill>
            <a:schemeClr val="bg1">
              <a:lumMod val="95000"/>
            </a:schemeClr>
          </a:solidFill>
          <a:ln w="152400">
            <a:solidFill>
              <a:schemeClr val="bg1"/>
            </a:solidFill>
            <a:miter lim="800000"/>
          </a:ln>
          <a:effectLst>
            <a:outerShdw blurRad="88900" sx="101000" sy="101000" algn="tl" rotWithShape="0">
              <a:schemeClr val="accent1">
                <a:lumMod val="50000"/>
                <a:alpha val="15000"/>
              </a:schemeClr>
            </a:outerShdw>
          </a:effectLst>
        </p:spPr>
        <p:txBody>
          <a:bodyPr tIns="457200"/>
          <a:lstStyle>
            <a:lvl1pPr marL="45720" indent="0" algn="ctr">
              <a:buNone/>
              <a:defRPr/>
            </a:lvl1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12" name="Picture Placeholder 10"/>
          <p:cNvSpPr>
            <a:spLocks noGrp="1"/>
          </p:cNvSpPr>
          <p:nvPr>
            <p:ph type="pic" sz="quarter" idx="14"/>
          </p:nvPr>
        </p:nvSpPr>
        <p:spPr bwMode="gray">
          <a:xfrm>
            <a:off x="4787510" y="917753"/>
            <a:ext cx="2592387" cy="3314700"/>
          </a:xfrm>
          <a:solidFill>
            <a:schemeClr val="bg1">
              <a:lumMod val="95000"/>
            </a:schemeClr>
          </a:solidFill>
          <a:ln w="152400">
            <a:solidFill>
              <a:schemeClr val="bg1"/>
            </a:solidFill>
            <a:miter lim="800000"/>
          </a:ln>
          <a:effectLst>
            <a:outerShdw blurRad="88900" sx="101000" sy="101000" algn="tl" rotWithShape="0">
              <a:schemeClr val="accent1">
                <a:lumMod val="50000"/>
                <a:alpha val="15000"/>
              </a:schemeClr>
            </a:outerShdw>
          </a:effectLst>
        </p:spPr>
        <p:txBody>
          <a:bodyPr tIns="457200"/>
          <a:lstStyle>
            <a:lvl1pPr marL="45720" indent="0" algn="ctr">
              <a:buNone/>
              <a:defRPr/>
            </a:lvl1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13" name="Picture Placeholder 10"/>
          <p:cNvSpPr>
            <a:spLocks noGrp="1"/>
          </p:cNvSpPr>
          <p:nvPr>
            <p:ph type="pic" sz="quarter" idx="15"/>
          </p:nvPr>
        </p:nvSpPr>
        <p:spPr bwMode="gray">
          <a:xfrm>
            <a:off x="7940466" y="917757"/>
            <a:ext cx="2592387" cy="3314701"/>
          </a:xfrm>
          <a:solidFill>
            <a:schemeClr val="bg1">
              <a:lumMod val="95000"/>
            </a:schemeClr>
          </a:solidFill>
          <a:ln w="152400">
            <a:solidFill>
              <a:schemeClr val="bg1"/>
            </a:solidFill>
            <a:miter lim="800000"/>
          </a:ln>
          <a:effectLst>
            <a:outerShdw blurRad="88900" sx="101000" sy="101000" algn="tl" rotWithShape="0">
              <a:schemeClr val="accent1">
                <a:lumMod val="50000"/>
                <a:alpha val="15000"/>
              </a:schemeClr>
            </a:outerShdw>
          </a:effectLst>
        </p:spPr>
        <p:txBody>
          <a:bodyPr tIns="457200"/>
          <a:lstStyle>
            <a:lvl1pPr marL="45720" indent="0" algn="ctr">
              <a:buNone/>
              <a:defRPr/>
            </a:lvl1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2413" y="5791200"/>
            <a:ext cx="9143999" cy="457200"/>
          </a:xfrm>
        </p:spPr>
        <p:txBody>
          <a:bodyPr wrap="square">
            <a:normAutofit/>
          </a:bodyPr>
          <a:lstStyle>
            <a:lvl1pPr marL="0" indent="0" algn="ctr">
              <a:spcBef>
                <a:spcPts val="0"/>
              </a:spcBef>
              <a:buNone/>
              <a:defRPr sz="2400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2412" y="4843464"/>
            <a:ext cx="9144002" cy="947736"/>
          </a:xfrm>
        </p:spPr>
        <p:txBody>
          <a:bodyPr>
            <a:normAutofit/>
          </a:bodyPr>
          <a:lstStyle>
            <a:lvl1pPr algn="ctr">
              <a:lnSpc>
                <a:spcPct val="80000"/>
              </a:lnSpc>
              <a:defRPr sz="66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1838088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590211" y="4661"/>
            <a:ext cx="1598613" cy="6858594"/>
          </a:xfrm>
          <a:prstGeom prst="rect">
            <a:avLst/>
          </a:prstGeom>
        </p:spPr>
      </p:pic>
      <p:pic>
        <p:nvPicPr>
          <p:cNvPr id="8" name="Picture 12" descr="https://www.univercell.in/images/addimage/second/SIDE-VIEW-IPHONE-4S.jp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1850">
            <a:off x="-464844" y="74472"/>
            <a:ext cx="1271838" cy="10733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8" descr="clemenvilla5.jpg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379412" y="72027"/>
            <a:ext cx="635554" cy="753221"/>
          </a:xfrm>
          <a:prstGeom prst="rect">
            <a:avLst/>
          </a:prstGeom>
        </p:spPr>
      </p:pic>
      <p:cxnSp>
        <p:nvCxnSpPr>
          <p:cNvPr id="10" name="Straight Connector 9"/>
          <p:cNvCxnSpPr/>
          <p:nvPr userDrawn="1"/>
        </p:nvCxnSpPr>
        <p:spPr>
          <a:xfrm>
            <a:off x="277389" y="224427"/>
            <a:ext cx="152400" cy="112105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353589" y="926552"/>
            <a:ext cx="530398" cy="2316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71892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590211" y="4661"/>
            <a:ext cx="1598613" cy="6858594"/>
          </a:xfrm>
          <a:prstGeom prst="rect">
            <a:avLst/>
          </a:prstGeom>
        </p:spPr>
      </p:pic>
      <p:pic>
        <p:nvPicPr>
          <p:cNvPr id="8" name="Picture 12" descr="https://www.univercell.in/images/addimage/second/SIDE-VIEW-IPHONE-4S.jp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1850">
            <a:off x="-262198" y="74472"/>
            <a:ext cx="1271838" cy="10733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8" descr="clemenvilla5.jpg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582058" y="72027"/>
            <a:ext cx="635554" cy="753221"/>
          </a:xfrm>
          <a:prstGeom prst="rect">
            <a:avLst/>
          </a:prstGeom>
        </p:spPr>
      </p:pic>
      <p:cxnSp>
        <p:nvCxnSpPr>
          <p:cNvPr id="10" name="Straight Connector 9"/>
          <p:cNvCxnSpPr/>
          <p:nvPr userDrawn="1"/>
        </p:nvCxnSpPr>
        <p:spPr>
          <a:xfrm>
            <a:off x="480035" y="224427"/>
            <a:ext cx="152400" cy="112105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556235" y="926552"/>
            <a:ext cx="530398" cy="2316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87652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2833" y="4406921"/>
            <a:ext cx="10360501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2833" y="2906713"/>
            <a:ext cx="10360501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8EBB50-EF44-499D-8BFA-8CC3BFAF826E}" type="datetime1">
              <a:rPr lang="en-US" smtClean="0"/>
              <a:t>3/10/2014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Team D: My Health Dash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5A965E-3C11-4F28-82DC-E30D63FAC4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384535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12589" y="1600206"/>
            <a:ext cx="7209606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225341" y="1600206"/>
            <a:ext cx="720960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AF3854-F5E7-47C6-9D5A-E1EB6899FE0E}" type="datetime1">
              <a:rPr lang="en-US" smtClean="0"/>
              <a:t>3/10/2014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Team D: My Health Dash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5A965E-3C11-4F28-82DC-E30D63FAC4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598650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441" y="274638"/>
            <a:ext cx="10969943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441" y="1535113"/>
            <a:ext cx="5385514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441" y="2174875"/>
            <a:ext cx="5385514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1754" y="1535113"/>
            <a:ext cx="538763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1754" y="2174875"/>
            <a:ext cx="538763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79C5EC-BE1F-45F8-8783-1919D01B5E18}" type="datetime1">
              <a:rPr lang="en-US" smtClean="0"/>
              <a:t>3/10/2014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Team D: My Health Dash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5A965E-3C11-4F28-82DC-E30D63FAC4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229582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BE480A-FA65-45F8-ABA1-73E9E1334131}" type="datetime1">
              <a:rPr lang="en-US" smtClean="0"/>
              <a:t>3/10/2014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Team D: My Health Dash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5A965E-3C11-4F28-82DC-E30D63FAC4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74778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7EF6F0-788B-4548-A0BC-7631F9DCA761}" type="datetime1">
              <a:rPr lang="en-US" smtClean="0"/>
              <a:t>3/10/2014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Team D: My Health Dash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5A965E-3C11-4F28-82DC-E30D63FAC4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630282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455" y="273050"/>
            <a:ext cx="4010039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5492" y="1295400"/>
            <a:ext cx="5215120" cy="483078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455" y="1435103"/>
            <a:ext cx="4010039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91ADE3-4110-464A-9B32-C218CBF39412}" type="datetime1">
              <a:rPr lang="en-US" smtClean="0"/>
              <a:t>3/10/2014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Team D: My Health Dash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5A965E-3C11-4F28-82DC-E30D63FAC4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71689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441" y="274638"/>
            <a:ext cx="10969943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441" y="1600206"/>
            <a:ext cx="10969943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441" y="6356371"/>
            <a:ext cx="284405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8972464-99DC-4FC9-B645-6A93608BD3E8}" type="datetime1">
              <a:rPr lang="en-US" smtClean="0"/>
              <a:t>3/10/2014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4515" y="6356371"/>
            <a:ext cx="385979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Team D: My Health Dash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5326" y="6356371"/>
            <a:ext cx="284405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5A965E-3C11-4F28-82DC-E30D63FAC43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AutoShape 2" descr="http://www.androidtapp.com/wp-content/uploads/2010/07/Samsung-Vibrant-a-Galaxy-S-Phone-for-T-Mobile-Side-View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621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85" r:id="rId1"/>
    <p:sldLayoutId id="2147484186" r:id="rId2"/>
    <p:sldLayoutId id="2147484197" r:id="rId3"/>
    <p:sldLayoutId id="2147484187" r:id="rId4"/>
    <p:sldLayoutId id="2147484188" r:id="rId5"/>
    <p:sldLayoutId id="2147484189" r:id="rId6"/>
    <p:sldLayoutId id="2147484190" r:id="rId7"/>
    <p:sldLayoutId id="2147484191" r:id="rId8"/>
    <p:sldLayoutId id="2147484192" r:id="rId9"/>
    <p:sldLayoutId id="2147484193" r:id="rId10"/>
    <p:sldLayoutId id="2147484194" r:id="rId11"/>
    <p:sldLayoutId id="2147484195" r:id="rId12"/>
    <p:sldLayoutId id="2147484196" r:id="rId13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jpeg"/><Relationship Id="rId12" Type="http://schemas.openxmlformats.org/officeDocument/2006/relationships/image" Target="../media/image1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8.png"/><Relationship Id="rId11" Type="http://schemas.openxmlformats.org/officeDocument/2006/relationships/image" Target="../media/image13.png"/><Relationship Id="rId5" Type="http://schemas.openxmlformats.org/officeDocument/2006/relationships/image" Target="../media/image7.png"/><Relationship Id="rId10" Type="http://schemas.openxmlformats.org/officeDocument/2006/relationships/image" Target="../media/image12.png"/><Relationship Id="rId4" Type="http://schemas.openxmlformats.org/officeDocument/2006/relationships/image" Target="../media/image6.png"/><Relationship Id="rId9" Type="http://schemas.openxmlformats.org/officeDocument/2006/relationships/image" Target="../media/image11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57.png"/><Relationship Id="rId4" Type="http://schemas.openxmlformats.org/officeDocument/2006/relationships/image" Target="../media/image56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60.jpeg"/><Relationship Id="rId4" Type="http://schemas.openxmlformats.org/officeDocument/2006/relationships/image" Target="../media/image59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4.xml"/><Relationship Id="rId13" Type="http://schemas.openxmlformats.org/officeDocument/2006/relationships/diagramLayout" Target="../diagrams/layout5.xml"/><Relationship Id="rId3" Type="http://schemas.openxmlformats.org/officeDocument/2006/relationships/diagramLayout" Target="../diagrams/layout3.xml"/><Relationship Id="rId7" Type="http://schemas.openxmlformats.org/officeDocument/2006/relationships/diagramData" Target="../diagrams/data4.xml"/><Relationship Id="rId12" Type="http://schemas.openxmlformats.org/officeDocument/2006/relationships/diagramData" Target="../diagrams/data5.xml"/><Relationship Id="rId2" Type="http://schemas.openxmlformats.org/officeDocument/2006/relationships/diagramData" Target="../diagrams/data3.xml"/><Relationship Id="rId16" Type="http://schemas.microsoft.com/office/2007/relationships/diagramDrawing" Target="../diagrams/drawing5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3.xml"/><Relationship Id="rId11" Type="http://schemas.microsoft.com/office/2007/relationships/diagramDrawing" Target="../diagrams/drawing4.xml"/><Relationship Id="rId5" Type="http://schemas.openxmlformats.org/officeDocument/2006/relationships/diagramColors" Target="../diagrams/colors3.xml"/><Relationship Id="rId15" Type="http://schemas.openxmlformats.org/officeDocument/2006/relationships/diagramColors" Target="../diagrams/colors5.xml"/><Relationship Id="rId10" Type="http://schemas.openxmlformats.org/officeDocument/2006/relationships/diagramColors" Target="../diagrams/colors4.xml"/><Relationship Id="rId4" Type="http://schemas.openxmlformats.org/officeDocument/2006/relationships/diagramQuickStyle" Target="../diagrams/quickStyle3.xml"/><Relationship Id="rId9" Type="http://schemas.openxmlformats.org/officeDocument/2006/relationships/diagramQuickStyle" Target="../diagrams/quickStyle4.xml"/><Relationship Id="rId14" Type="http://schemas.openxmlformats.org/officeDocument/2006/relationships/diagramQuickStyle" Target="../diagrams/quickStyle5.xml"/></Relationships>
</file>

<file path=ppt/slides/_rels/slide1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6.xml"/><Relationship Id="rId3" Type="http://schemas.openxmlformats.org/officeDocument/2006/relationships/chart" Target="../charts/chart2.xml"/><Relationship Id="rId7" Type="http://schemas.openxmlformats.org/officeDocument/2006/relationships/diagramColors" Target="../diagrams/colors6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3.xml"/><Relationship Id="rId6" Type="http://schemas.openxmlformats.org/officeDocument/2006/relationships/diagramQuickStyle" Target="../diagrams/quickStyle6.xml"/><Relationship Id="rId5" Type="http://schemas.openxmlformats.org/officeDocument/2006/relationships/diagramLayout" Target="../diagrams/layout6.xml"/><Relationship Id="rId4" Type="http://schemas.openxmlformats.org/officeDocument/2006/relationships/diagramData" Target="../diagrams/data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7.xml"/><Relationship Id="rId7" Type="http://schemas.microsoft.com/office/2007/relationships/diagramDrawing" Target="../diagrams/drawing7.xml"/><Relationship Id="rId2" Type="http://schemas.openxmlformats.org/officeDocument/2006/relationships/image" Target="../media/image64.emf"/><Relationship Id="rId1" Type="http://schemas.openxmlformats.org/officeDocument/2006/relationships/slideLayout" Target="../slideLayouts/slideLayout3.xml"/><Relationship Id="rId6" Type="http://schemas.openxmlformats.org/officeDocument/2006/relationships/diagramColors" Target="../diagrams/colors7.xml"/><Relationship Id="rId5" Type="http://schemas.openxmlformats.org/officeDocument/2006/relationships/diagramQuickStyle" Target="../diagrams/quickStyle7.xml"/><Relationship Id="rId4" Type="http://schemas.openxmlformats.org/officeDocument/2006/relationships/diagramLayout" Target="../diagrams/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5.png"/><Relationship Id="rId3" Type="http://schemas.openxmlformats.org/officeDocument/2006/relationships/image" Target="../media/image70.jpeg"/><Relationship Id="rId7" Type="http://schemas.openxmlformats.org/officeDocument/2006/relationships/image" Target="../media/image74.png"/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73.jpeg"/><Relationship Id="rId5" Type="http://schemas.openxmlformats.org/officeDocument/2006/relationships/image" Target="../media/image72.jpeg"/><Relationship Id="rId4" Type="http://schemas.openxmlformats.org/officeDocument/2006/relationships/image" Target="../media/image71.jpeg"/><Relationship Id="rId9" Type="http://schemas.openxmlformats.org/officeDocument/2006/relationships/image" Target="../media/image76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JP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jpg"/><Relationship Id="rId3" Type="http://schemas.openxmlformats.org/officeDocument/2006/relationships/image" Target="../media/image15.jpg"/><Relationship Id="rId7" Type="http://schemas.openxmlformats.org/officeDocument/2006/relationships/image" Target="../media/image19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8.jpeg"/><Relationship Id="rId5" Type="http://schemas.openxmlformats.org/officeDocument/2006/relationships/image" Target="../media/image17.jpg"/><Relationship Id="rId10" Type="http://schemas.openxmlformats.org/officeDocument/2006/relationships/image" Target="../media/image22.png"/><Relationship Id="rId4" Type="http://schemas.openxmlformats.org/officeDocument/2006/relationships/image" Target="../media/image16.png"/><Relationship Id="rId9" Type="http://schemas.openxmlformats.org/officeDocument/2006/relationships/image" Target="../media/image21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image" Target="../media/image78.jpeg"/><Relationship Id="rId1" Type="http://schemas.openxmlformats.org/officeDocument/2006/relationships/slideLayout" Target="../slideLayouts/slideLayout8.xml"/><Relationship Id="rId5" Type="http://schemas.openxmlformats.org/officeDocument/2006/relationships/chart" Target="../charts/chart5.xml"/><Relationship Id="rId4" Type="http://schemas.openxmlformats.org/officeDocument/2006/relationships/chart" Target="../charts/chart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jpeg"/><Relationship Id="rId2" Type="http://schemas.openxmlformats.org/officeDocument/2006/relationships/image" Target="../media/image79.jpe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82.jpeg"/><Relationship Id="rId4" Type="http://schemas.openxmlformats.org/officeDocument/2006/relationships/image" Target="../media/image81.jpe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8.png"/><Relationship Id="rId3" Type="http://schemas.openxmlformats.org/officeDocument/2006/relationships/image" Target="../media/image83.png"/><Relationship Id="rId7" Type="http://schemas.openxmlformats.org/officeDocument/2006/relationships/image" Target="../media/image8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6.png"/><Relationship Id="rId5" Type="http://schemas.openxmlformats.org/officeDocument/2006/relationships/image" Target="../media/image85.png"/><Relationship Id="rId4" Type="http://schemas.openxmlformats.org/officeDocument/2006/relationships/image" Target="../media/image84.jpeg"/><Relationship Id="rId9" Type="http://schemas.openxmlformats.org/officeDocument/2006/relationships/image" Target="../media/image89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jpeg"/><Relationship Id="rId2" Type="http://schemas.openxmlformats.org/officeDocument/2006/relationships/image" Target="../media/image90.jpe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93.png"/><Relationship Id="rId4" Type="http://schemas.openxmlformats.org/officeDocument/2006/relationships/image" Target="../media/image92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90.jpeg"/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90.jpeg"/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4.em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5.png"/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loseit.com/" TargetMode="External"/><Relationship Id="rId3" Type="http://schemas.openxmlformats.org/officeDocument/2006/relationships/hyperlink" Target="http://www.clipartoday.com/_thumbs/034/1/spc971110clm_tnb.png" TargetMode="External"/><Relationship Id="rId7" Type="http://schemas.openxmlformats.org/officeDocument/2006/relationships/hyperlink" Target="http://www.feirox.com/rivu/2013/04/myfitnesspal.jpg" TargetMode="External"/><Relationship Id="rId12" Type="http://schemas.openxmlformats.org/officeDocument/2006/relationships/hyperlink" Target="http://www.sfgate.com/business/article/More-turning-to-smart-phone-apps-for-diet-help-2375031.php" TargetMode="Externa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www.thecorneroffice.co/wp-content/uploads/2011/12/personal-assistant.jpg" TargetMode="External"/><Relationship Id="rId11" Type="http://schemas.openxmlformats.org/officeDocument/2006/relationships/hyperlink" Target="http://shop.safeway.com/ecom/home" TargetMode="External"/><Relationship Id="rId5" Type="http://schemas.openxmlformats.org/officeDocument/2006/relationships/hyperlink" Target="http://www.executiveofficespace.net/news/wp-content/uploads/2011/02/Officeman.jpg" TargetMode="External"/><Relationship Id="rId10" Type="http://schemas.openxmlformats.org/officeDocument/2006/relationships/hyperlink" Target="https://fresh.amazon.com/" TargetMode="External"/><Relationship Id="rId4" Type="http://schemas.openxmlformats.org/officeDocument/2006/relationships/hyperlink" Target="http://www.mpplocums.co.uk/LocumNews/wp-content/uploads/2013/01/dash-diet.jpg" TargetMode="External"/><Relationship Id="rId9" Type="http://schemas.openxmlformats.org/officeDocument/2006/relationships/hyperlink" Target="http://caloriecount.about.com/" TargetMode="External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27.png"/><Relationship Id="rId7" Type="http://schemas.openxmlformats.org/officeDocument/2006/relationships/diagramColors" Target="../diagrams/colors1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3" Type="http://schemas.openxmlformats.org/officeDocument/2006/relationships/image" Target="../media/image28.jpeg"/><Relationship Id="rId7" Type="http://schemas.openxmlformats.org/officeDocument/2006/relationships/image" Target="NUL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1.jpeg"/><Relationship Id="rId5" Type="http://schemas.openxmlformats.org/officeDocument/2006/relationships/image" Target="../media/image30.jpeg"/><Relationship Id="rId10" Type="http://schemas.openxmlformats.org/officeDocument/2006/relationships/image" Target="../media/image34.jpeg"/><Relationship Id="rId4" Type="http://schemas.openxmlformats.org/officeDocument/2006/relationships/image" Target="../media/image29.png"/><Relationship Id="rId9" Type="http://schemas.openxmlformats.org/officeDocument/2006/relationships/image" Target="../media/image33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2.xml"/><Relationship Id="rId3" Type="http://schemas.openxmlformats.org/officeDocument/2006/relationships/image" Target="../media/image36.gif"/><Relationship Id="rId7" Type="http://schemas.openxmlformats.org/officeDocument/2006/relationships/diagramQuickStyle" Target="../diagrams/quickStyle2.xml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3.xml"/><Relationship Id="rId6" Type="http://schemas.openxmlformats.org/officeDocument/2006/relationships/diagramLayout" Target="../diagrams/layout2.xml"/><Relationship Id="rId5" Type="http://schemas.openxmlformats.org/officeDocument/2006/relationships/diagramData" Target="../diagrams/data2.xml"/><Relationship Id="rId10" Type="http://schemas.openxmlformats.org/officeDocument/2006/relationships/image" Target="../media/image38.png"/><Relationship Id="rId4" Type="http://schemas.openxmlformats.org/officeDocument/2006/relationships/image" Target="../media/image37.png"/><Relationship Id="rId9" Type="http://schemas.microsoft.com/office/2007/relationships/diagramDrawing" Target="../diagrams/drawing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1.jp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png"/><Relationship Id="rId13" Type="http://schemas.openxmlformats.org/officeDocument/2006/relationships/image" Target="../media/image53.png"/><Relationship Id="rId3" Type="http://schemas.openxmlformats.org/officeDocument/2006/relationships/image" Target="../media/image43.png"/><Relationship Id="rId7" Type="http://schemas.openxmlformats.org/officeDocument/2006/relationships/image" Target="../media/image47.png"/><Relationship Id="rId12" Type="http://schemas.openxmlformats.org/officeDocument/2006/relationships/image" Target="../media/image52.pn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6.png"/><Relationship Id="rId11" Type="http://schemas.openxmlformats.org/officeDocument/2006/relationships/image" Target="../media/image51.png"/><Relationship Id="rId5" Type="http://schemas.openxmlformats.org/officeDocument/2006/relationships/image" Target="../media/image45.jpeg"/><Relationship Id="rId10" Type="http://schemas.openxmlformats.org/officeDocument/2006/relationships/image" Target="../media/image50.png"/><Relationship Id="rId4" Type="http://schemas.openxmlformats.org/officeDocument/2006/relationships/image" Target="../media/image44.png"/><Relationship Id="rId9" Type="http://schemas.openxmlformats.org/officeDocument/2006/relationships/image" Target="../media/image4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gi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www.icreatemagazine.com/wp-content/uploads/2013/07/Dashboard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6412" y="-23158"/>
            <a:ext cx="6096000" cy="55857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Subtitle 1"/>
          <p:cNvSpPr>
            <a:spLocks noGrp="1"/>
          </p:cNvSpPr>
          <p:nvPr>
            <p:ph type="subTitle" idx="1"/>
          </p:nvPr>
        </p:nvSpPr>
        <p:spPr>
          <a:xfrm>
            <a:off x="1522413" y="6248400"/>
            <a:ext cx="9143999" cy="457200"/>
          </a:xfrm>
        </p:spPr>
        <p:txBody>
          <a:bodyPr>
            <a:normAutofit fontScale="85000" lnSpcReduction="10000"/>
          </a:bodyPr>
          <a:lstStyle/>
          <a:p>
            <a:r>
              <a:rPr lang="en-US" dirty="0"/>
              <a:t>Raya </a:t>
            </a:r>
            <a:r>
              <a:rPr lang="en-US" dirty="0">
                <a:solidFill>
                  <a:schemeClr val="accent6">
                    <a:lumMod val="75000"/>
                  </a:schemeClr>
                </a:solidFill>
              </a:rPr>
              <a:t>Guruswamy</a:t>
            </a:r>
            <a:r>
              <a:rPr lang="en-US" dirty="0"/>
              <a:t> | </a:t>
            </a:r>
            <a:r>
              <a:rPr lang="en-US" dirty="0">
                <a:solidFill>
                  <a:schemeClr val="accent6">
                    <a:lumMod val="75000"/>
                  </a:schemeClr>
                </a:solidFill>
              </a:rPr>
              <a:t>Kartik</a:t>
            </a:r>
            <a:r>
              <a:rPr lang="en-US" dirty="0"/>
              <a:t> Muktinutalapati | Francisco </a:t>
            </a:r>
            <a:r>
              <a:rPr lang="en-US" dirty="0">
                <a:solidFill>
                  <a:schemeClr val="accent6">
                    <a:lumMod val="75000"/>
                  </a:schemeClr>
                </a:solidFill>
              </a:rPr>
              <a:t>Solves</a:t>
            </a:r>
            <a:r>
              <a:rPr lang="en-US" dirty="0" smtClean="0"/>
              <a:t> </a:t>
            </a:r>
            <a:r>
              <a:rPr lang="en-US" dirty="0"/>
              <a:t>| </a:t>
            </a:r>
            <a:r>
              <a:rPr lang="en-US" dirty="0">
                <a:solidFill>
                  <a:schemeClr val="accent6">
                    <a:lumMod val="75000"/>
                  </a:schemeClr>
                </a:solidFill>
              </a:rPr>
              <a:t>Kamini</a:t>
            </a:r>
            <a:r>
              <a:rPr lang="en-US" dirty="0"/>
              <a:t> Umashankar </a:t>
            </a:r>
          </a:p>
        </p:txBody>
      </p:sp>
      <p:sp>
        <p:nvSpPr>
          <p:cNvPr id="6" name="Title 5"/>
          <p:cNvSpPr>
            <a:spLocks noGrp="1"/>
          </p:cNvSpPr>
          <p:nvPr>
            <p:ph type="ctrTitle"/>
          </p:nvPr>
        </p:nvSpPr>
        <p:spPr>
          <a:xfrm>
            <a:off x="3396549" y="5334000"/>
            <a:ext cx="5470338" cy="990600"/>
          </a:xfrm>
        </p:spPr>
        <p:txBody>
          <a:bodyPr>
            <a:normAutofit/>
          </a:bodyPr>
          <a:lstStyle/>
          <a:p>
            <a:r>
              <a:rPr lang="en-US" dirty="0" err="1">
                <a:solidFill>
                  <a:schemeClr val="tx1"/>
                </a:solidFill>
              </a:rPr>
              <a:t>MyHealthDash</a:t>
            </a:r>
            <a:endParaRPr lang="en-US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2052" name="Picture 4" descr="Red, Set, Food, Plants, Cartoon, Free, Vegetables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96549" y="152400"/>
            <a:ext cx="531812" cy="703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Voedsel, Cartoon, Fruit, Plantaardige, Radijs, Root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5057" y="842484"/>
            <a:ext cx="1202197" cy="10199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Red, Voedsel, Vruchten, Tekening, Cartoon, Gratis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9727" y="2044299"/>
            <a:ext cx="806428" cy="10199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8" name="Picture 10" descr="http://2.bp.blogspot.com/_p1dn0gxOoIo/TS54iJ3dQ-I/AAAAAAAAAEA/IJkMuJOnnjA/s1600/Milk+Carton+%2528small%2529_RGB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66212" y="3505200"/>
            <a:ext cx="643954" cy="766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0" name="Picture 12" descr="http://www.clker.com/cliparts/Y/J/3/g/g/l/wheat-without-blade-edit-of-ocal-s-image-hi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8523" y="4272163"/>
            <a:ext cx="410275" cy="7741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4" name="Picture 16" descr="Roasted-Chicken-Cartoon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28012" y="152400"/>
            <a:ext cx="1509695" cy="10039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6" name="Picture 18" descr="http://www.staceyreid.com/news/wp-content/uploads/2011/10/ham.pn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2412" y="1631559"/>
            <a:ext cx="905802" cy="6544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8" name="Picture 20" descr="http://www.clker.com/cliparts/6/5/3/6/119498605857759908bread.svg.med.pn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5057" y="3450479"/>
            <a:ext cx="757237" cy="5881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70" name="Picture 22" descr="http://media-hearth.cursecdn.com/attachments/1/442/635255881368029749.pn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21861" y="4586429"/>
            <a:ext cx="820550" cy="4677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738189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 descr="ABBYY FineReader 10 Professional OCR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48838" y="1476345"/>
            <a:ext cx="2971800" cy="3522134"/>
          </a:xfrm>
          <a:prstGeom prst="rect">
            <a:avLst/>
          </a:prstGeom>
        </p:spPr>
      </p:pic>
      <p:pic>
        <p:nvPicPr>
          <p:cNvPr id="29" name="Picture 28" descr="cloud_computing_providers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400880" y="1624882"/>
            <a:ext cx="4064000" cy="3048000"/>
          </a:xfrm>
          <a:prstGeom prst="rect">
            <a:avLst/>
          </a:prstGeom>
        </p:spPr>
      </p:pic>
      <p:pic>
        <p:nvPicPr>
          <p:cNvPr id="7" name="Picture 6"/>
          <p:cNvPicPr/>
          <p:nvPr/>
        </p:nvPicPr>
        <p:blipFill rotWithShape="1">
          <a:blip r:embed="rId5"/>
          <a:srcRect t="10508" r="62121"/>
          <a:stretch/>
        </p:blipFill>
        <p:spPr>
          <a:xfrm>
            <a:off x="3535673" y="2564088"/>
            <a:ext cx="2286000" cy="28194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1428694" y="35859"/>
            <a:ext cx="9036186" cy="1143000"/>
          </a:xfrm>
        </p:spPr>
        <p:txBody>
          <a:bodyPr>
            <a:normAutofit fontScale="90000"/>
          </a:bodyPr>
          <a:lstStyle/>
          <a:p>
            <a:r>
              <a:rPr lang="en-US" sz="4800" dirty="0">
                <a:latin typeface="Baskerville Old Face" panose="02020602080505020303" pitchFamily="18" charset="0"/>
              </a:rPr>
              <a:t>Ma</a:t>
            </a:r>
            <a:r>
              <a:rPr lang="en-US" sz="4800" dirty="0">
                <a:solidFill>
                  <a:schemeClr val="accent6">
                    <a:lumMod val="75000"/>
                  </a:schemeClr>
                </a:solidFill>
                <a:latin typeface="Baskerville Old Face" panose="02020602080505020303" pitchFamily="18" charset="0"/>
              </a:rPr>
              <a:t>k</a:t>
            </a:r>
            <a:r>
              <a:rPr lang="en-US" sz="4800" dirty="0">
                <a:latin typeface="Baskerville Old Face" panose="02020602080505020303" pitchFamily="18" charset="0"/>
              </a:rPr>
              <a:t>e</a:t>
            </a:r>
            <a:r>
              <a:rPr lang="en-US" dirty="0" smtClean="0"/>
              <a:t> </a:t>
            </a:r>
            <a:r>
              <a:rPr lang="en-US" sz="4800" dirty="0">
                <a:latin typeface="Baskerville Old Face" panose="02020602080505020303" pitchFamily="18" charset="0"/>
              </a:rPr>
              <a:t>vs </a:t>
            </a:r>
            <a:r>
              <a:rPr lang="en-US" sz="4800" dirty="0">
                <a:solidFill>
                  <a:schemeClr val="accent6">
                    <a:lumMod val="75000"/>
                  </a:schemeClr>
                </a:solidFill>
                <a:latin typeface="Baskerville Old Face" panose="02020602080505020303" pitchFamily="18" charset="0"/>
              </a:rPr>
              <a:t>B</a:t>
            </a:r>
            <a:r>
              <a:rPr lang="en-US" sz="4800" dirty="0">
                <a:latin typeface="Baskerville Old Face" panose="02020602080505020303" pitchFamily="18" charset="0"/>
              </a:rPr>
              <a:t>uy: Technolog</a:t>
            </a:r>
            <a:r>
              <a:rPr lang="en-US" sz="4800" dirty="0">
                <a:solidFill>
                  <a:schemeClr val="accent6">
                    <a:lumMod val="75000"/>
                  </a:schemeClr>
                </a:solidFill>
                <a:latin typeface="Baskerville Old Face" panose="02020602080505020303" pitchFamily="18" charset="0"/>
              </a:rPr>
              <a:t>y</a:t>
            </a:r>
            <a:r>
              <a:rPr lang="en-US" sz="4800" dirty="0">
                <a:latin typeface="Baskerville Old Face" panose="02020602080505020303" pitchFamily="18" charset="0"/>
              </a:rPr>
              <a:t> Procu</a:t>
            </a:r>
            <a:r>
              <a:rPr lang="en-US" sz="4800" dirty="0">
                <a:solidFill>
                  <a:schemeClr val="accent6">
                    <a:lumMod val="75000"/>
                  </a:schemeClr>
                </a:solidFill>
                <a:latin typeface="Baskerville Old Face" panose="02020602080505020303" pitchFamily="18" charset="0"/>
              </a:rPr>
              <a:t>r</a:t>
            </a:r>
            <a:r>
              <a:rPr lang="en-US" sz="4800" dirty="0">
                <a:latin typeface="Baskerville Old Face" panose="02020602080505020303" pitchFamily="18" charset="0"/>
              </a:rPr>
              <a:t>ement 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-336509" y="5144799"/>
            <a:ext cx="4298524" cy="55399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3000" b="0" cap="none" spc="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Text Recognition</a:t>
            </a:r>
            <a:endParaRPr lang="en-US" sz="3000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535673" y="5504113"/>
            <a:ext cx="3428887" cy="55399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s-ES" sz="3000" b="0" cap="none" spc="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Nutritional DataBase</a:t>
            </a:r>
            <a:endParaRPr lang="en-US" sz="3000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7171560" y="4998479"/>
            <a:ext cx="2530243" cy="55399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s-ES" sz="3000" b="0" cap="none" spc="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Cloud Servicies</a:t>
            </a:r>
            <a:endParaRPr lang="en-US" sz="3000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7092254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379412" y="16365"/>
            <a:ext cx="10969943" cy="1143000"/>
          </a:xfrm>
        </p:spPr>
        <p:txBody>
          <a:bodyPr/>
          <a:lstStyle/>
          <a:p>
            <a:r>
              <a:rPr lang="en-US" sz="4800" dirty="0">
                <a:latin typeface="Baskerville Old Face" panose="02020602080505020303" pitchFamily="18" charset="0"/>
              </a:rPr>
              <a:t>Ma</a:t>
            </a:r>
            <a:r>
              <a:rPr lang="en-US" sz="4800" dirty="0">
                <a:solidFill>
                  <a:schemeClr val="accent6">
                    <a:lumMod val="75000"/>
                  </a:schemeClr>
                </a:solidFill>
                <a:latin typeface="Baskerville Old Face" panose="02020602080505020303" pitchFamily="18" charset="0"/>
              </a:rPr>
              <a:t>k</a:t>
            </a:r>
            <a:r>
              <a:rPr lang="en-US" sz="4800" dirty="0">
                <a:latin typeface="Baskerville Old Face" panose="02020602080505020303" pitchFamily="18" charset="0"/>
              </a:rPr>
              <a:t>e</a:t>
            </a:r>
            <a:r>
              <a:rPr lang="en-US" dirty="0" smtClean="0"/>
              <a:t> </a:t>
            </a:r>
            <a:r>
              <a:rPr lang="en-US" sz="4800" dirty="0" err="1">
                <a:latin typeface="Baskerville Old Face" panose="02020602080505020303" pitchFamily="18" charset="0"/>
              </a:rPr>
              <a:t>vs</a:t>
            </a:r>
            <a:r>
              <a:rPr lang="en-US" sz="4800" dirty="0">
                <a:latin typeface="Baskerville Old Face" panose="02020602080505020303" pitchFamily="18" charset="0"/>
              </a:rPr>
              <a:t> </a:t>
            </a:r>
            <a:r>
              <a:rPr lang="en-US" sz="4800" dirty="0">
                <a:solidFill>
                  <a:schemeClr val="accent6">
                    <a:lumMod val="75000"/>
                  </a:schemeClr>
                </a:solidFill>
                <a:latin typeface="Baskerville Old Face" panose="02020602080505020303" pitchFamily="18" charset="0"/>
              </a:rPr>
              <a:t>B</a:t>
            </a:r>
            <a:r>
              <a:rPr lang="en-US" sz="4800" dirty="0">
                <a:latin typeface="Baskerville Old Face" panose="02020602080505020303" pitchFamily="18" charset="0"/>
              </a:rPr>
              <a:t>uy: I</a:t>
            </a:r>
            <a:r>
              <a:rPr lang="en-US" sz="4800" dirty="0">
                <a:solidFill>
                  <a:schemeClr val="accent6"/>
                </a:solidFill>
                <a:latin typeface="Baskerville Old Face" panose="02020602080505020303" pitchFamily="18" charset="0"/>
              </a:rPr>
              <a:t>n</a:t>
            </a:r>
            <a:r>
              <a:rPr lang="en-US" sz="4800" dirty="0">
                <a:latin typeface="Baskerville Old Face" panose="02020602080505020303" pitchFamily="18" charset="0"/>
              </a:rPr>
              <a:t>-Hous</a:t>
            </a:r>
            <a:r>
              <a:rPr lang="en-US" sz="4800" dirty="0">
                <a:solidFill>
                  <a:schemeClr val="accent6">
                    <a:lumMod val="75000"/>
                  </a:schemeClr>
                </a:solidFill>
                <a:latin typeface="Baskerville Old Face" panose="02020602080505020303" pitchFamily="18" charset="0"/>
              </a:rPr>
              <a:t>e</a:t>
            </a:r>
            <a:r>
              <a:rPr lang="en-US" sz="4800" dirty="0">
                <a:latin typeface="Baskerville Old Face" panose="02020602080505020303" pitchFamily="18" charset="0"/>
              </a:rPr>
              <a:t> Devel</a:t>
            </a:r>
            <a:r>
              <a:rPr lang="en-US" sz="4800" dirty="0">
                <a:solidFill>
                  <a:schemeClr val="accent6">
                    <a:lumMod val="75000"/>
                  </a:schemeClr>
                </a:solidFill>
                <a:latin typeface="Baskerville Old Face" panose="02020602080505020303" pitchFamily="18" charset="0"/>
              </a:rPr>
              <a:t>o</a:t>
            </a:r>
            <a:r>
              <a:rPr lang="en-US" sz="4800" dirty="0">
                <a:latin typeface="Baskerville Old Face" panose="02020602080505020303" pitchFamily="18" charset="0"/>
              </a:rPr>
              <a:t>pment 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4225" t="10445" r="53523" b="15134"/>
          <a:stretch/>
        </p:blipFill>
        <p:spPr>
          <a:xfrm>
            <a:off x="4221496" y="3410862"/>
            <a:ext cx="1644316" cy="312420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-470254" y="1934669"/>
            <a:ext cx="10134600" cy="63094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en-US" sz="3500" b="1" i="1" cap="none" spc="0" dirty="0" smtClean="0">
                <a:ln/>
                <a:solidFill>
                  <a:schemeClr val="accent3"/>
                </a:solidFill>
                <a:effectLst/>
              </a:rPr>
              <a:t>KRO PEA SCD = Kroger's </a:t>
            </a:r>
            <a:r>
              <a:rPr lang="en-US" sz="3500" b="1" i="1" cap="none" spc="0" smtClean="0">
                <a:ln/>
                <a:solidFill>
                  <a:schemeClr val="accent3"/>
                </a:solidFill>
                <a:effectLst/>
              </a:rPr>
              <a:t>Pea Salad=  </a:t>
            </a:r>
            <a:endParaRPr lang="en-US" sz="3500" b="1" cap="none" spc="0" dirty="0">
              <a:ln/>
              <a:solidFill>
                <a:schemeClr val="accent3"/>
              </a:solidFill>
              <a:effectLst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273820" y="2924556"/>
            <a:ext cx="25434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i="1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User Interface</a:t>
            </a:r>
            <a:endParaRPr lang="en-US" sz="2400" b="1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30820" y="4029987"/>
            <a:ext cx="2799289" cy="188595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94512" y="3962400"/>
            <a:ext cx="2857500" cy="1981200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780"/>
          <a:stretch/>
        </p:blipFill>
        <p:spPr>
          <a:xfrm>
            <a:off x="7879789" y="1581990"/>
            <a:ext cx="1879600" cy="1468776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3395837" y="1351158"/>
            <a:ext cx="3007344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2400" b="1" i="1" cap="none" spc="0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lt"/>
              </a:rPr>
              <a:t>Intelligence</a:t>
            </a:r>
            <a:endParaRPr lang="en-US" sz="2400" b="1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7689898" y="3245083"/>
            <a:ext cx="1735603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400" b="1" i="1" cap="none" spc="0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lt"/>
              </a:rPr>
              <a:t>Integration</a:t>
            </a:r>
            <a:r>
              <a:rPr lang="en-US" sz="4000" b="1" i="1" cap="none" spc="0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lt"/>
              </a:rPr>
              <a:t> </a:t>
            </a:r>
            <a:endParaRPr lang="en-US" sz="4000" b="1" i="1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333442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 1"/>
          <p:cNvGraphicFramePr/>
          <p:nvPr>
            <p:extLst>
              <p:ext uri="{D42A27DB-BD31-4B8C-83A1-F6EECF244321}">
                <p14:modId xmlns:p14="http://schemas.microsoft.com/office/powerpoint/2010/main" val="1793530488"/>
              </p:ext>
            </p:extLst>
          </p:nvPr>
        </p:nvGraphicFramePr>
        <p:xfrm>
          <a:off x="258008" y="4800600"/>
          <a:ext cx="9119164" cy="609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Up Arrow 2"/>
          <p:cNvSpPr/>
          <p:nvPr/>
        </p:nvSpPr>
        <p:spPr>
          <a:xfrm>
            <a:off x="228006" y="5497558"/>
            <a:ext cx="227606" cy="674642"/>
          </a:xfrm>
          <a:prstGeom prst="upArrow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>
              <a:latin typeface="Cataneo BT"/>
            </a:endParaRPr>
          </a:p>
        </p:txBody>
      </p:sp>
      <p:sp>
        <p:nvSpPr>
          <p:cNvPr id="4" name="Up Arrow 3"/>
          <p:cNvSpPr/>
          <p:nvPr/>
        </p:nvSpPr>
        <p:spPr>
          <a:xfrm>
            <a:off x="5866806" y="5497558"/>
            <a:ext cx="227606" cy="674642"/>
          </a:xfrm>
          <a:prstGeom prst="upArrow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>
              <a:latin typeface="Cataneo BT"/>
            </a:endParaRPr>
          </a:p>
        </p:txBody>
      </p:sp>
      <p:sp>
        <p:nvSpPr>
          <p:cNvPr id="5" name="Up Arrow 4"/>
          <p:cNvSpPr/>
          <p:nvPr/>
        </p:nvSpPr>
        <p:spPr>
          <a:xfrm>
            <a:off x="3047406" y="5497558"/>
            <a:ext cx="227606" cy="674642"/>
          </a:xfrm>
          <a:prstGeom prst="upArrow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>
              <a:latin typeface="Cataneo BT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61772" y="5638800"/>
            <a:ext cx="16634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b="1" dirty="0" err="1" smtClean="0">
                <a:latin typeface="Cataneo BT"/>
              </a:rPr>
              <a:t>April</a:t>
            </a:r>
            <a:r>
              <a:rPr lang="es-ES" b="1" dirty="0" smtClean="0">
                <a:latin typeface="Cataneo BT"/>
              </a:rPr>
              <a:t> 2014</a:t>
            </a:r>
            <a:endParaRPr lang="es-ES_tradnl" b="1" dirty="0">
              <a:latin typeface="Cataneo BT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100572" y="5638800"/>
            <a:ext cx="20512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b="1" dirty="0" err="1" smtClean="0">
                <a:latin typeface="Cataneo BT"/>
              </a:rPr>
              <a:t>October</a:t>
            </a:r>
            <a:r>
              <a:rPr lang="es-ES" b="1" dirty="0" smtClean="0">
                <a:latin typeface="Cataneo BT"/>
              </a:rPr>
              <a:t> 2014</a:t>
            </a:r>
            <a:endParaRPr lang="es-ES_tradnl" b="1" dirty="0">
              <a:latin typeface="Cataneo BT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281172" y="5638800"/>
            <a:ext cx="16634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b="1" dirty="0" err="1" smtClean="0">
                <a:latin typeface="Cataneo BT"/>
              </a:rPr>
              <a:t>July</a:t>
            </a:r>
            <a:r>
              <a:rPr lang="es-ES" b="1" dirty="0" smtClean="0">
                <a:latin typeface="Cataneo BT"/>
              </a:rPr>
              <a:t> 2014</a:t>
            </a:r>
            <a:endParaRPr lang="es-ES_tradnl" b="1" dirty="0">
              <a:latin typeface="Cataneo BT"/>
            </a:endParaRPr>
          </a:p>
        </p:txBody>
      </p:sp>
      <p:graphicFrame>
        <p:nvGraphicFramePr>
          <p:cNvPr id="9" name="Diagram 9"/>
          <p:cNvGraphicFramePr/>
          <p:nvPr>
            <p:extLst>
              <p:ext uri="{D42A27DB-BD31-4B8C-83A1-F6EECF244321}">
                <p14:modId xmlns:p14="http://schemas.microsoft.com/office/powerpoint/2010/main" val="623311691"/>
              </p:ext>
            </p:extLst>
          </p:nvPr>
        </p:nvGraphicFramePr>
        <p:xfrm>
          <a:off x="227012" y="762000"/>
          <a:ext cx="8534400" cy="4191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1827212" y="294290"/>
            <a:ext cx="601979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>
                <a:latin typeface="Baskerville Old Face" panose="02020602080505020303" pitchFamily="18" charset="0"/>
                <a:ea typeface="+mj-ea"/>
                <a:cs typeface="+mj-cs"/>
              </a:rPr>
              <a:t>Oper</a:t>
            </a:r>
            <a:r>
              <a:rPr lang="en-US" sz="4800" dirty="0">
                <a:solidFill>
                  <a:schemeClr val="accent6"/>
                </a:solidFill>
                <a:latin typeface="Baskerville Old Face" panose="02020602080505020303" pitchFamily="18" charset="0"/>
                <a:ea typeface="+mj-ea"/>
                <a:cs typeface="+mj-cs"/>
              </a:rPr>
              <a:t>a</a:t>
            </a:r>
            <a:r>
              <a:rPr lang="en-US" sz="4800" dirty="0">
                <a:latin typeface="Baskerville Old Face" panose="02020602080505020303" pitchFamily="18" charset="0"/>
                <a:ea typeface="+mj-ea"/>
                <a:cs typeface="+mj-cs"/>
              </a:rPr>
              <a:t>tional Tim</a:t>
            </a:r>
            <a:r>
              <a:rPr lang="en-US" sz="4800" dirty="0">
                <a:solidFill>
                  <a:schemeClr val="accent6"/>
                </a:solidFill>
                <a:latin typeface="Baskerville Old Face" panose="02020602080505020303" pitchFamily="18" charset="0"/>
                <a:ea typeface="+mj-ea"/>
                <a:cs typeface="+mj-cs"/>
              </a:rPr>
              <a:t>e</a:t>
            </a:r>
            <a:r>
              <a:rPr lang="en-US" sz="4800" dirty="0">
                <a:latin typeface="Baskerville Old Face" panose="02020602080505020303" pitchFamily="18" charset="0"/>
                <a:ea typeface="+mj-ea"/>
                <a:cs typeface="+mj-cs"/>
              </a:rPr>
              <a:t>line</a:t>
            </a:r>
            <a:endParaRPr lang="en-US" sz="4800" dirty="0">
              <a:latin typeface="Baskerville Old Face" panose="02020602080505020303" pitchFamily="18" charset="0"/>
              <a:ea typeface="+mj-ea"/>
              <a:cs typeface="+mj-cs"/>
            </a:endParaRPr>
          </a:p>
        </p:txBody>
      </p:sp>
      <p:graphicFrame>
        <p:nvGraphicFramePr>
          <p:cNvPr id="11" name="Diagram 15"/>
          <p:cNvGraphicFramePr/>
          <p:nvPr>
            <p:extLst>
              <p:ext uri="{D42A27DB-BD31-4B8C-83A1-F6EECF244321}">
                <p14:modId xmlns:p14="http://schemas.microsoft.com/office/powerpoint/2010/main" val="1457953613"/>
              </p:ext>
            </p:extLst>
          </p:nvPr>
        </p:nvGraphicFramePr>
        <p:xfrm>
          <a:off x="8051717" y="143788"/>
          <a:ext cx="4294906" cy="38072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2" r:lo="rId13" r:qs="rId14" r:cs="rId15"/>
          </a:graphicData>
        </a:graphic>
      </p:graphicFrame>
    </p:spTree>
    <p:extLst>
      <p:ext uri="{BB962C8B-B14F-4D97-AF65-F5344CB8AC3E}">
        <p14:creationId xmlns:p14="http://schemas.microsoft.com/office/powerpoint/2010/main" val="20930065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 idx="4294967295"/>
          </p:nvPr>
        </p:nvSpPr>
        <p:spPr>
          <a:xfrm>
            <a:off x="608012" y="228600"/>
            <a:ext cx="10969943" cy="609600"/>
          </a:xfrm>
        </p:spPr>
        <p:txBody>
          <a:bodyPr>
            <a:noAutofit/>
          </a:bodyPr>
          <a:lstStyle/>
          <a:p>
            <a:r>
              <a:rPr lang="en-US" sz="4800" dirty="0">
                <a:latin typeface="Baskerville Old Face" panose="02020602080505020303" pitchFamily="18" charset="0"/>
              </a:rPr>
              <a:t>In</a:t>
            </a:r>
            <a:r>
              <a:rPr lang="en-US" sz="4800" dirty="0">
                <a:solidFill>
                  <a:schemeClr val="accent6">
                    <a:lumMod val="75000"/>
                  </a:schemeClr>
                </a:solidFill>
                <a:latin typeface="Baskerville Old Face" panose="02020602080505020303" pitchFamily="18" charset="0"/>
              </a:rPr>
              <a:t>c</a:t>
            </a:r>
            <a:r>
              <a:rPr lang="en-US" sz="4800" dirty="0">
                <a:latin typeface="Baskerville Old Face" panose="02020602080505020303" pitchFamily="18" charset="0"/>
              </a:rPr>
              <a:t>urred </a:t>
            </a:r>
            <a:r>
              <a:rPr lang="en-US" sz="4800" dirty="0">
                <a:solidFill>
                  <a:schemeClr val="accent6">
                    <a:lumMod val="75000"/>
                  </a:schemeClr>
                </a:solidFill>
                <a:latin typeface="Baskerville Old Face" panose="02020602080505020303" pitchFamily="18" charset="0"/>
              </a:rPr>
              <a:t>C</a:t>
            </a:r>
            <a:r>
              <a:rPr lang="en-US" sz="4800" dirty="0">
                <a:latin typeface="Baskerville Old Face" panose="02020602080505020303" pitchFamily="18" charset="0"/>
              </a:rPr>
              <a:t>osts </a:t>
            </a:r>
            <a:endParaRPr lang="en-US" dirty="0"/>
          </a:p>
        </p:txBody>
      </p:sp>
      <p:graphicFrame>
        <p:nvGraphicFramePr>
          <p:cNvPr id="10" name="Content Placeholder 9"/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4251979419"/>
              </p:ext>
            </p:extLst>
          </p:nvPr>
        </p:nvGraphicFramePr>
        <p:xfrm>
          <a:off x="-230188" y="0"/>
          <a:ext cx="5029200" cy="36893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1" name="Chart 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095372782"/>
              </p:ext>
            </p:extLst>
          </p:nvPr>
        </p:nvGraphicFramePr>
        <p:xfrm>
          <a:off x="455612" y="3733800"/>
          <a:ext cx="3429000" cy="3124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5" name="Diagram 4"/>
          <p:cNvGraphicFramePr/>
          <p:nvPr>
            <p:extLst>
              <p:ext uri="{D42A27DB-BD31-4B8C-83A1-F6EECF244321}">
                <p14:modId xmlns:p14="http://schemas.microsoft.com/office/powerpoint/2010/main" val="3262871646"/>
              </p:ext>
            </p:extLst>
          </p:nvPr>
        </p:nvGraphicFramePr>
        <p:xfrm>
          <a:off x="5027612" y="1143000"/>
          <a:ext cx="6245543" cy="4953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39124660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609441" y="274638"/>
            <a:ext cx="10969943" cy="1143000"/>
          </a:xfrm>
        </p:spPr>
        <p:txBody>
          <a:bodyPr/>
          <a:lstStyle/>
          <a:p>
            <a:r>
              <a:rPr lang="en-US" sz="4800" dirty="0">
                <a:latin typeface="Baskerville Old Face" panose="02020602080505020303" pitchFamily="18" charset="0"/>
              </a:rPr>
              <a:t>Pro</a:t>
            </a:r>
            <a:r>
              <a:rPr lang="en-US" sz="4800" dirty="0">
                <a:solidFill>
                  <a:schemeClr val="accent6">
                    <a:lumMod val="75000"/>
                  </a:schemeClr>
                </a:solidFill>
                <a:latin typeface="Baskerville Old Face" panose="02020602080505020303" pitchFamily="18" charset="0"/>
              </a:rPr>
              <a:t>j</a:t>
            </a:r>
            <a:r>
              <a:rPr lang="en-US" sz="4800" dirty="0">
                <a:latin typeface="Baskerville Old Face" panose="02020602080505020303" pitchFamily="18" charset="0"/>
              </a:rPr>
              <a:t>ected </a:t>
            </a:r>
            <a:r>
              <a:rPr lang="en-US" sz="4800">
                <a:latin typeface="Baskerville Old Face" panose="02020602080505020303" pitchFamily="18" charset="0"/>
              </a:rPr>
              <a:t>In</a:t>
            </a:r>
            <a:r>
              <a:rPr lang="en-US" sz="4800">
                <a:solidFill>
                  <a:schemeClr val="accent6">
                    <a:lumMod val="75000"/>
                  </a:schemeClr>
                </a:solidFill>
                <a:latin typeface="Baskerville Old Face" panose="02020602080505020303" pitchFamily="18" charset="0"/>
              </a:rPr>
              <a:t>v</a:t>
            </a:r>
            <a:r>
              <a:rPr lang="en-US" sz="4800">
                <a:latin typeface="Baskerville Old Face" panose="02020602080505020303" pitchFamily="18" charset="0"/>
              </a:rPr>
              <a:t>estment </a:t>
            </a:r>
            <a:r>
              <a:rPr lang="en-US" sz="4800" smtClean="0">
                <a:latin typeface="Baskerville Old Face" panose="02020602080505020303" pitchFamily="18" charset="0"/>
              </a:rPr>
              <a:t>Timeli</a:t>
            </a:r>
            <a:r>
              <a:rPr lang="en-US" sz="4800" smtClean="0">
                <a:solidFill>
                  <a:srgbClr val="FF0000"/>
                </a:solidFill>
                <a:latin typeface="Baskerville Old Face" panose="02020602080505020303" pitchFamily="18" charset="0"/>
              </a:rPr>
              <a:t>n</a:t>
            </a:r>
            <a:r>
              <a:rPr lang="en-US" sz="4800" smtClean="0">
                <a:latin typeface="Baskerville Old Face" panose="02020602080505020303" pitchFamily="18" charset="0"/>
              </a:rPr>
              <a:t>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836612" y="4800600"/>
            <a:ext cx="2666999" cy="2255838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sz="2000" dirty="0"/>
          </a:p>
          <a:p>
            <a:pPr marL="0" indent="0">
              <a:buNone/>
            </a:pPr>
            <a:endParaRPr lang="en-US" sz="2000" dirty="0"/>
          </a:p>
          <a:p>
            <a:pPr marL="0" indent="0">
              <a:buNone/>
            </a:pPr>
            <a:endParaRPr lang="en-US" sz="2000" dirty="0"/>
          </a:p>
        </p:txBody>
      </p:sp>
      <p:pic>
        <p:nvPicPr>
          <p:cNvPr id="4" name="Picture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39732"/>
            <a:ext cx="10285412" cy="2286000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Content Placeholder 2"/>
          <p:cNvSpPr txBox="1">
            <a:spLocks/>
          </p:cNvSpPr>
          <p:nvPr/>
        </p:nvSpPr>
        <p:spPr>
          <a:xfrm>
            <a:off x="8799513" y="4834759"/>
            <a:ext cx="1752600" cy="1676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en-US" sz="2000" dirty="0" smtClean="0"/>
          </a:p>
          <a:p>
            <a:pPr marL="0" indent="0">
              <a:buFont typeface="Arial" panose="020B0604020202020204" pitchFamily="34" charset="0"/>
              <a:buNone/>
            </a:pPr>
            <a:endParaRPr lang="en-US" sz="2000" dirty="0" smtClean="0"/>
          </a:p>
          <a:p>
            <a:pPr marL="0" indent="0">
              <a:buFont typeface="Arial" panose="020B0604020202020204" pitchFamily="34" charset="0"/>
              <a:buNone/>
            </a:pPr>
            <a:endParaRPr lang="en-US" sz="2000" dirty="0"/>
          </a:p>
        </p:txBody>
      </p:sp>
      <p:sp>
        <p:nvSpPr>
          <p:cNvPr id="9" name="Down Arrow 8"/>
          <p:cNvSpPr/>
          <p:nvPr/>
        </p:nvSpPr>
        <p:spPr>
          <a:xfrm>
            <a:off x="2258965" y="3520645"/>
            <a:ext cx="609600" cy="609600"/>
          </a:xfrm>
          <a:prstGeom prst="downArrow">
            <a:avLst/>
          </a:prstGeom>
          <a:solidFill>
            <a:schemeClr val="accent6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Down Arrow 9"/>
          <p:cNvSpPr/>
          <p:nvPr/>
        </p:nvSpPr>
        <p:spPr>
          <a:xfrm>
            <a:off x="5514600" y="3503566"/>
            <a:ext cx="609600" cy="609600"/>
          </a:xfrm>
          <a:prstGeom prst="downArrow">
            <a:avLst/>
          </a:prstGeom>
          <a:solidFill>
            <a:schemeClr val="accent6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Down Arrow 10"/>
          <p:cNvSpPr/>
          <p:nvPr/>
        </p:nvSpPr>
        <p:spPr>
          <a:xfrm>
            <a:off x="8770235" y="3520645"/>
            <a:ext cx="609600" cy="609600"/>
          </a:xfrm>
          <a:prstGeom prst="downArrow">
            <a:avLst/>
          </a:prstGeom>
          <a:solidFill>
            <a:schemeClr val="accent6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Diagram 4"/>
          <p:cNvGraphicFramePr/>
          <p:nvPr>
            <p:extLst>
              <p:ext uri="{D42A27DB-BD31-4B8C-83A1-F6EECF244321}">
                <p14:modId xmlns:p14="http://schemas.microsoft.com/office/powerpoint/2010/main" val="3721072318"/>
              </p:ext>
            </p:extLst>
          </p:nvPr>
        </p:nvGraphicFramePr>
        <p:xfrm>
          <a:off x="857436" y="3897147"/>
          <a:ext cx="9365063" cy="296085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555183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1904681" y="149662"/>
            <a:ext cx="7313931" cy="1143000"/>
          </a:xfrm>
        </p:spPr>
        <p:txBody>
          <a:bodyPr/>
          <a:lstStyle/>
          <a:p>
            <a:r>
              <a:rPr lang="en-US" sz="4800" dirty="0">
                <a:latin typeface="Baskerville Old Face" panose="02020602080505020303" pitchFamily="18" charset="0"/>
              </a:rPr>
              <a:t>Profita</a:t>
            </a:r>
            <a:r>
              <a:rPr lang="en-US" sz="4800" dirty="0">
                <a:solidFill>
                  <a:schemeClr val="accent6">
                    <a:lumMod val="75000"/>
                  </a:schemeClr>
                </a:solidFill>
                <a:latin typeface="Baskerville Old Face" panose="02020602080505020303" pitchFamily="18" charset="0"/>
              </a:rPr>
              <a:t>b</a:t>
            </a:r>
            <a:r>
              <a:rPr lang="en-US" sz="4800" dirty="0">
                <a:latin typeface="Baskerville Old Face" panose="02020602080505020303" pitchFamily="18" charset="0"/>
              </a:rPr>
              <a:t>ility Anal</a:t>
            </a:r>
            <a:r>
              <a:rPr lang="en-US" sz="4800" dirty="0">
                <a:solidFill>
                  <a:schemeClr val="accent6">
                    <a:lumMod val="75000"/>
                  </a:schemeClr>
                </a:solidFill>
                <a:latin typeface="Baskerville Old Face" panose="02020602080505020303" pitchFamily="18" charset="0"/>
              </a:rPr>
              <a:t>y</a:t>
            </a:r>
            <a:r>
              <a:rPr lang="en-US" sz="4800" dirty="0">
                <a:latin typeface="Baskerville Old Face" panose="02020602080505020303" pitchFamily="18" charset="0"/>
              </a:rPr>
              <a:t>sis</a:t>
            </a:r>
            <a:endParaRPr lang="en-US" dirty="0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4294967295"/>
          </p:nvPr>
        </p:nvPicPr>
        <p:blipFill>
          <a:blip r:embed="rId2"/>
          <a:stretch>
            <a:fillRect/>
          </a:stretch>
        </p:blipFill>
        <p:spPr>
          <a:xfrm>
            <a:off x="303212" y="1518672"/>
            <a:ext cx="7696200" cy="3970318"/>
          </a:xfrm>
          <a:prstGeom prst="rect">
            <a:avLst/>
          </a:prstGeom>
        </p:spPr>
      </p:pic>
      <p:sp>
        <p:nvSpPr>
          <p:cNvPr id="4" name="Rounded Rectangle 3"/>
          <p:cNvSpPr/>
          <p:nvPr/>
        </p:nvSpPr>
        <p:spPr>
          <a:xfrm>
            <a:off x="8302783" y="2438400"/>
            <a:ext cx="1982629" cy="6096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3000 new users per month</a:t>
            </a:r>
            <a:endParaRPr lang="en-US" dirty="0"/>
          </a:p>
        </p:txBody>
      </p:sp>
      <p:sp>
        <p:nvSpPr>
          <p:cNvPr id="9" name="Rounded Rectangle 8"/>
          <p:cNvSpPr/>
          <p:nvPr/>
        </p:nvSpPr>
        <p:spPr>
          <a:xfrm>
            <a:off x="8302783" y="3222921"/>
            <a:ext cx="1982629" cy="6096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40% retention</a:t>
            </a:r>
            <a:endParaRPr lang="en-US" dirty="0"/>
          </a:p>
        </p:txBody>
      </p:sp>
      <p:sp>
        <p:nvSpPr>
          <p:cNvPr id="10" name="Rounded Rectangle 9"/>
          <p:cNvSpPr/>
          <p:nvPr/>
        </p:nvSpPr>
        <p:spPr>
          <a:xfrm>
            <a:off x="8302782" y="3963380"/>
            <a:ext cx="1982629" cy="76102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Excluded </a:t>
            </a:r>
            <a:r>
              <a:rPr lang="en-US" dirty="0" smtClean="0"/>
              <a:t>advertising revenue</a:t>
            </a: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8075612" y="1670447"/>
            <a:ext cx="2520113" cy="61555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400" b="1" cap="none" spc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6"/>
                </a:solidFill>
                <a:effectLst/>
              </a:rPr>
              <a:t>Assumptions</a:t>
            </a:r>
            <a:endParaRPr lang="en-US" sz="5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6"/>
              </a:solidFill>
              <a:effectLst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310589" y="5715000"/>
            <a:ext cx="4955524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6"/>
                </a:solidFill>
              </a:rPr>
              <a:t>Positive income earned – Year 2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cap="none" spc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6"/>
                </a:solidFill>
                <a:effectLst/>
              </a:rPr>
              <a:t>Break </a:t>
            </a:r>
            <a:r>
              <a:rPr lang="en-US" sz="2000" cap="none" spc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6"/>
                </a:solidFill>
                <a:effectLst/>
              </a:rPr>
              <a:t>even – Year 3 (for $</a:t>
            </a:r>
            <a:r>
              <a:rPr lang="en-US" sz="2000" cap="none" spc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6"/>
                </a:solidFill>
                <a:effectLst/>
              </a:rPr>
              <a:t>400K </a:t>
            </a:r>
            <a:r>
              <a:rPr lang="en-US" sz="2000" cap="none" spc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6"/>
                </a:solidFill>
                <a:effectLst/>
              </a:rPr>
              <a:t>investment</a:t>
            </a:r>
            <a:r>
              <a:rPr lang="en-US" sz="2000" cap="none" spc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6"/>
                </a:solidFill>
                <a:effectLst/>
              </a:rPr>
              <a:t>)</a:t>
            </a:r>
            <a:endParaRPr lang="en-US" sz="2000" cap="none" spc="0" dirty="0" smtClean="0">
              <a:ln w="22225">
                <a:solidFill>
                  <a:schemeClr val="accent2"/>
                </a:solidFill>
                <a:prstDash val="solid"/>
              </a:ln>
              <a:solidFill>
                <a:schemeClr val="accent6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14689648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760412" y="76200"/>
            <a:ext cx="2288064" cy="1143000"/>
          </a:xfrm>
        </p:spPr>
        <p:txBody>
          <a:bodyPr/>
          <a:lstStyle/>
          <a:p>
            <a:r>
              <a:rPr lang="en-US" sz="4800" dirty="0">
                <a:latin typeface="Baskerville Old Face" panose="02020602080505020303" pitchFamily="18" charset="0"/>
              </a:rPr>
              <a:t>Ri</a:t>
            </a:r>
            <a:r>
              <a:rPr lang="en-US" sz="4800" dirty="0">
                <a:solidFill>
                  <a:schemeClr val="accent6"/>
                </a:solidFill>
                <a:latin typeface="Baskerville Old Face" panose="02020602080505020303" pitchFamily="18" charset="0"/>
              </a:rPr>
              <a:t>s</a:t>
            </a:r>
            <a:r>
              <a:rPr lang="en-US" sz="4800" dirty="0">
                <a:latin typeface="Baskerville Old Face" panose="02020602080505020303" pitchFamily="18" charset="0"/>
              </a:rPr>
              <a:t>k</a:t>
            </a:r>
            <a:r>
              <a:rPr lang="en-US" sz="4800" dirty="0">
                <a:solidFill>
                  <a:schemeClr val="accent6"/>
                </a:solidFill>
                <a:latin typeface="Baskerville Old Face" panose="02020602080505020303" pitchFamily="18" charset="0"/>
              </a:rPr>
              <a:t>s</a:t>
            </a:r>
            <a:endParaRPr lang="en-US" dirty="0">
              <a:solidFill>
                <a:schemeClr val="accent6"/>
              </a:solidFill>
            </a:endParaRPr>
          </a:p>
        </p:txBody>
      </p:sp>
      <p:sp>
        <p:nvSpPr>
          <p:cNvPr id="8" name="Rectangle 5"/>
          <p:cNvSpPr>
            <a:spLocks noChangeArrowheads="1"/>
          </p:cNvSpPr>
          <p:nvPr/>
        </p:nvSpPr>
        <p:spPr bwMode="auto">
          <a:xfrm>
            <a:off x="0" y="0"/>
            <a:ext cx="121888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12523" y="457200"/>
            <a:ext cx="121888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/>
            </a:r>
            <a:br>
              <a: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</a:b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0" name="Rectangle 10"/>
          <p:cNvSpPr>
            <a:spLocks noChangeArrowheads="1"/>
          </p:cNvSpPr>
          <p:nvPr/>
        </p:nvSpPr>
        <p:spPr bwMode="auto">
          <a:xfrm>
            <a:off x="0" y="914400"/>
            <a:ext cx="12188825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1" name="Rectangle 12"/>
          <p:cNvSpPr>
            <a:spLocks noChangeArrowheads="1"/>
          </p:cNvSpPr>
          <p:nvPr/>
        </p:nvSpPr>
        <p:spPr bwMode="auto">
          <a:xfrm>
            <a:off x="25046" y="914400"/>
            <a:ext cx="121888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pSp>
        <p:nvGrpSpPr>
          <p:cNvPr id="17" name="Group 16"/>
          <p:cNvGrpSpPr/>
          <p:nvPr/>
        </p:nvGrpSpPr>
        <p:grpSpPr>
          <a:xfrm>
            <a:off x="4799012" y="381000"/>
            <a:ext cx="2589028" cy="2438865"/>
            <a:chOff x="3352851" y="83"/>
            <a:chExt cx="2589028" cy="2438865"/>
          </a:xfrm>
        </p:grpSpPr>
        <p:sp>
          <p:nvSpPr>
            <p:cNvPr id="18" name="Oval 17"/>
            <p:cNvSpPr/>
            <p:nvPr/>
          </p:nvSpPr>
          <p:spPr>
            <a:xfrm>
              <a:off x="3352851" y="83"/>
              <a:ext cx="2589028" cy="2438865"/>
            </a:xfrm>
            <a:prstGeom prst="ellipse">
              <a:avLst/>
            </a:prstGeom>
            <a:solidFill>
              <a:schemeClr val="accent2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9" name="Oval 4"/>
            <p:cNvSpPr/>
            <p:nvPr/>
          </p:nvSpPr>
          <p:spPr>
            <a:xfrm>
              <a:off x="3732006" y="357246"/>
              <a:ext cx="1830718" cy="172453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7780" tIns="17780" rIns="17780" bIns="1778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2000" b="1" i="1" kern="12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Consumers</a:t>
              </a:r>
            </a:p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2000" kern="1200" dirty="0" smtClean="0">
                  <a:solidFill>
                    <a:schemeClr val="bg1"/>
                  </a:solidFill>
                  <a:effectLst/>
                  <a:latin typeface="Arial" panose="020B0604020202020204" pitchFamily="34" charset="0"/>
                  <a:ea typeface="MS Mincho" panose="02020609040205080304" pitchFamily="49" charset="-128"/>
                  <a:cs typeface="Arial" panose="020B0604020202020204" pitchFamily="34" charset="0"/>
                </a:rPr>
                <a:t>User </a:t>
              </a:r>
              <a:r>
                <a:rPr lang="en-US" sz="2000" kern="1200" dirty="0" smtClean="0">
                  <a:solidFill>
                    <a:schemeClr val="bg1"/>
                  </a:solidFill>
                  <a:effectLst/>
                  <a:latin typeface="Arial" panose="020B0604020202020204" pitchFamily="34" charset="0"/>
                  <a:ea typeface="MS Mincho" panose="02020609040205080304" pitchFamily="49" charset="-128"/>
                  <a:cs typeface="Arial" panose="020B0604020202020204" pitchFamily="34" charset="0"/>
                </a:rPr>
                <a:t>fatigue</a:t>
              </a:r>
              <a:endParaRPr lang="en-US" sz="2000" kern="1200" dirty="0" smtClean="0">
                <a:solidFill>
                  <a:schemeClr val="bg1"/>
                </a:solidFill>
                <a:effectLst/>
                <a:latin typeface="Arial" panose="020B0604020202020204" pitchFamily="34" charset="0"/>
                <a:ea typeface="MS Mincho" panose="02020609040205080304" pitchFamily="49" charset="-128"/>
                <a:cs typeface="Arial" panose="020B0604020202020204" pitchFamily="34" charset="0"/>
              </a:endParaRPr>
            </a:p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2000" kern="1200" dirty="0" smtClean="0">
                  <a:solidFill>
                    <a:schemeClr val="bg1"/>
                  </a:solidFill>
                  <a:latin typeface="Arial" panose="020B0604020202020204" pitchFamily="34" charset="0"/>
                  <a:ea typeface="MS Mincho" panose="02020609040205080304" pitchFamily="49" charset="-128"/>
                  <a:cs typeface="Arial" panose="020B0604020202020204" pitchFamily="34" charset="0"/>
                </a:rPr>
                <a:t>Priced too high </a:t>
              </a:r>
            </a:p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2000" kern="1200" dirty="0" smtClean="0">
                  <a:solidFill>
                    <a:schemeClr val="bg1"/>
                  </a:solidFill>
                  <a:latin typeface="Arial" panose="020B0604020202020204" pitchFamily="34" charset="0"/>
                  <a:ea typeface="MS Mincho" panose="02020609040205080304" pitchFamily="49" charset="-128"/>
                  <a:cs typeface="Arial" panose="020B0604020202020204" pitchFamily="34" charset="0"/>
                </a:rPr>
                <a:t>Individual </a:t>
              </a:r>
              <a:r>
                <a:rPr lang="en-US" sz="2000" kern="1200" dirty="0" smtClean="0">
                  <a:solidFill>
                    <a:schemeClr val="bg1"/>
                  </a:solidFill>
                  <a:latin typeface="Arial" panose="020B0604020202020204" pitchFamily="34" charset="0"/>
                  <a:ea typeface="MS Mincho" panose="02020609040205080304" pitchFamily="49" charset="-128"/>
                  <a:cs typeface="Arial" panose="020B0604020202020204" pitchFamily="34" charset="0"/>
                </a:rPr>
                <a:t>vs. </a:t>
              </a:r>
              <a:r>
                <a:rPr lang="en-US" sz="2000" kern="1200" dirty="0" smtClean="0">
                  <a:solidFill>
                    <a:schemeClr val="bg1"/>
                  </a:solidFill>
                  <a:latin typeface="Arial" panose="020B0604020202020204" pitchFamily="34" charset="0"/>
                  <a:ea typeface="MS Mincho" panose="02020609040205080304" pitchFamily="49" charset="-128"/>
                  <a:cs typeface="Arial" panose="020B0604020202020204" pitchFamily="34" charset="0"/>
                </a:rPr>
                <a:t>Family</a:t>
              </a:r>
            </a:p>
          </p:txBody>
        </p:sp>
      </p:grpSp>
      <p:grpSp>
        <p:nvGrpSpPr>
          <p:cNvPr id="21" name="Group 20"/>
          <p:cNvGrpSpPr/>
          <p:nvPr/>
        </p:nvGrpSpPr>
        <p:grpSpPr>
          <a:xfrm>
            <a:off x="2208212" y="1752600"/>
            <a:ext cx="2589028" cy="2438865"/>
            <a:chOff x="3352851" y="83"/>
            <a:chExt cx="2589028" cy="2438865"/>
          </a:xfrm>
        </p:grpSpPr>
        <p:sp>
          <p:nvSpPr>
            <p:cNvPr id="22" name="Oval 21"/>
            <p:cNvSpPr/>
            <p:nvPr/>
          </p:nvSpPr>
          <p:spPr>
            <a:xfrm>
              <a:off x="3352851" y="83"/>
              <a:ext cx="2589028" cy="2438865"/>
            </a:xfrm>
            <a:prstGeom prst="ellipse">
              <a:avLst/>
            </a:prstGeom>
            <a:solidFill>
              <a:schemeClr val="tx2">
                <a:lumMod val="60000"/>
                <a:lumOff val="40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3" name="Oval 4"/>
            <p:cNvSpPr/>
            <p:nvPr/>
          </p:nvSpPr>
          <p:spPr>
            <a:xfrm>
              <a:off x="3732006" y="357246"/>
              <a:ext cx="1830718" cy="172453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7780" tIns="17780" rIns="17780" bIns="17780" numCol="1" spcCol="1270" anchor="ctr" anchorCtr="0">
              <a:noAutofit/>
            </a:bodyPr>
            <a:lstStyle/>
            <a:p>
              <a:pPr lvl="0" algn="ctr"/>
              <a:r>
                <a:rPr lang="en-US" sz="2000" b="1" i="1" dirty="0" smtClean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Privacy</a:t>
              </a:r>
            </a:p>
            <a:p>
              <a:pPr lvl="0" algn="ctr"/>
              <a:r>
                <a:rPr lang="en-US" sz="2000" dirty="0" smtClean="0">
                  <a:solidFill>
                    <a:schemeClr val="tx1"/>
                  </a:solidFill>
                  <a:latin typeface="Arial" panose="020B0604020202020204" pitchFamily="34" charset="0"/>
                  <a:ea typeface="MS Mincho" panose="02020609040205080304" pitchFamily="49" charset="-128"/>
                  <a:cs typeface="Arial" panose="020B0604020202020204" pitchFamily="34" charset="0"/>
                </a:rPr>
                <a:t>Compliance</a:t>
              </a:r>
            </a:p>
            <a:p>
              <a:pPr lvl="0" algn="ctr"/>
              <a:r>
                <a:rPr lang="en-US" sz="2000" dirty="0" smtClean="0">
                  <a:solidFill>
                    <a:schemeClr val="tx1"/>
                  </a:solidFill>
                  <a:latin typeface="Arial" panose="020B0604020202020204" pitchFamily="34" charset="0"/>
                  <a:ea typeface="MS Mincho" panose="02020609040205080304" pitchFamily="49" charset="-128"/>
                  <a:cs typeface="Arial" panose="020B0604020202020204" pitchFamily="34" charset="0"/>
                </a:rPr>
                <a:t>Public Perception </a:t>
              </a:r>
              <a:endParaRPr lang="en-US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3275012" y="4191000"/>
            <a:ext cx="2589028" cy="2438865"/>
            <a:chOff x="3352851" y="83"/>
            <a:chExt cx="2589028" cy="2438865"/>
          </a:xfrm>
        </p:grpSpPr>
        <p:sp>
          <p:nvSpPr>
            <p:cNvPr id="25" name="Oval 24"/>
            <p:cNvSpPr/>
            <p:nvPr/>
          </p:nvSpPr>
          <p:spPr>
            <a:xfrm>
              <a:off x="3352851" y="83"/>
              <a:ext cx="2589028" cy="2438865"/>
            </a:xfrm>
            <a:prstGeom prst="ellipse">
              <a:avLst/>
            </a:prstGeom>
            <a:solidFill>
              <a:srgbClr val="92D050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6" name="Oval 4"/>
            <p:cNvSpPr/>
            <p:nvPr/>
          </p:nvSpPr>
          <p:spPr>
            <a:xfrm>
              <a:off x="3732006" y="357246"/>
              <a:ext cx="1830718" cy="172453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7780" tIns="17780" rIns="17780" bIns="17780" numCol="1" spcCol="1270" anchor="ctr" anchorCtr="0">
              <a:noAutofit/>
            </a:bodyPr>
            <a:lstStyle/>
            <a:p>
              <a:pPr lvl="0" algn="ctr"/>
              <a:r>
                <a:rPr lang="en-US" sz="2000" b="1" dirty="0" smtClean="0">
                  <a:solidFill>
                    <a:schemeClr val="tx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Substitutes &amp; Complements</a:t>
              </a:r>
            </a:p>
            <a:p>
              <a:pPr lvl="0" algn="ctr"/>
              <a:r>
                <a:rPr lang="en-US" sz="2000" dirty="0" smtClean="0">
                  <a:solidFill>
                    <a:schemeClr val="tx2"/>
                  </a:solidFill>
                  <a:latin typeface="Arial" panose="020B0604020202020204" pitchFamily="34" charset="0"/>
                  <a:ea typeface="MS Mincho" panose="02020609040205080304" pitchFamily="49" charset="-128"/>
                  <a:cs typeface="Arial" panose="020B0604020202020204" pitchFamily="34" charset="0"/>
                </a:rPr>
                <a:t>Professionals </a:t>
              </a:r>
              <a:endParaRPr lang="en-US" sz="2000" dirty="0">
                <a:solidFill>
                  <a:schemeClr val="tx2"/>
                </a:solidFill>
                <a:latin typeface="Arial" panose="020B0604020202020204" pitchFamily="34" charset="0"/>
                <a:ea typeface="MS Mincho" panose="02020609040205080304" pitchFamily="49" charset="-128"/>
                <a:cs typeface="Arial" panose="020B0604020202020204" pitchFamily="34" charset="0"/>
              </a:endParaRPr>
            </a:p>
            <a:p>
              <a:pPr lvl="0" algn="ctr"/>
              <a:r>
                <a:rPr lang="en-US" sz="1600" i="1" dirty="0" smtClean="0">
                  <a:solidFill>
                    <a:schemeClr val="tx2"/>
                  </a:solidFill>
                  <a:latin typeface="Arial" panose="020B0604020202020204" pitchFamily="34" charset="0"/>
                  <a:ea typeface="MS Mincho" panose="02020609040205080304" pitchFamily="49" charset="-128"/>
                  <a:cs typeface="Arial" panose="020B0604020202020204" pitchFamily="34" charset="0"/>
                </a:rPr>
                <a:t>Dieticians, Trainers</a:t>
              </a:r>
              <a:endParaRPr lang="en-US" sz="1600" i="1" dirty="0" smtClean="0">
                <a:solidFill>
                  <a:schemeClr val="tx2"/>
                </a:solidFill>
                <a:latin typeface="Arial" panose="020B0604020202020204" pitchFamily="34" charset="0"/>
                <a:ea typeface="MS Mincho" panose="02020609040205080304" pitchFamily="49" charset="-128"/>
                <a:cs typeface="Arial" panose="020B0604020202020204" pitchFamily="34" charset="0"/>
              </a:endParaRPr>
            </a:p>
            <a:p>
              <a:pPr lvl="0" algn="ctr"/>
              <a:r>
                <a:rPr lang="en-US" sz="2000" dirty="0" smtClean="0">
                  <a:solidFill>
                    <a:schemeClr val="tx2"/>
                  </a:solidFill>
                  <a:latin typeface="Arial" panose="020B0604020202020204" pitchFamily="34" charset="0"/>
                  <a:ea typeface="MS Mincho" panose="02020609040205080304" pitchFamily="49" charset="-128"/>
                  <a:cs typeface="Arial" panose="020B0604020202020204" pitchFamily="34" charset="0"/>
                </a:rPr>
                <a:t>Self-help plans</a:t>
              </a:r>
              <a:endParaRPr lang="en-US" sz="20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27" name="Group 26"/>
          <p:cNvGrpSpPr/>
          <p:nvPr/>
        </p:nvGrpSpPr>
        <p:grpSpPr>
          <a:xfrm>
            <a:off x="7534094" y="1752135"/>
            <a:ext cx="2589028" cy="2438865"/>
            <a:chOff x="3511403" y="1342"/>
            <a:chExt cx="2589028" cy="2438865"/>
          </a:xfrm>
        </p:grpSpPr>
        <p:sp>
          <p:nvSpPr>
            <p:cNvPr id="28" name="Oval 27"/>
            <p:cNvSpPr/>
            <p:nvPr/>
          </p:nvSpPr>
          <p:spPr>
            <a:xfrm>
              <a:off x="3511403" y="1342"/>
              <a:ext cx="2589028" cy="2438865"/>
            </a:xfrm>
            <a:prstGeom prst="ellipse">
              <a:avLst/>
            </a:prstGeom>
            <a:solidFill>
              <a:schemeClr val="accent2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9" name="Oval 4"/>
            <p:cNvSpPr/>
            <p:nvPr/>
          </p:nvSpPr>
          <p:spPr>
            <a:xfrm>
              <a:off x="3732005" y="357246"/>
              <a:ext cx="2209873" cy="172453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7780" tIns="17780" rIns="17780" bIns="17780" numCol="1" spcCol="1270" anchor="ctr" anchorCtr="0">
              <a:noAutofit/>
            </a:bodyPr>
            <a:lstStyle/>
            <a:p>
              <a:pPr lvl="0" algn="ctr"/>
              <a:r>
                <a:rPr lang="en-US" sz="2000" b="1" i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Threat of Entry </a:t>
              </a:r>
              <a:r>
                <a:rPr lang="en-US" sz="2000" b="1" i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&amp; </a:t>
              </a:r>
              <a:r>
                <a:rPr lang="en-US" sz="2000" b="1" i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Competitors</a:t>
              </a:r>
            </a:p>
            <a:p>
              <a:pPr lvl="0" algn="ctr"/>
              <a:r>
                <a:rPr lang="en-US" sz="2000" dirty="0" smtClean="0">
                  <a:solidFill>
                    <a:schemeClr val="bg1"/>
                  </a:solidFill>
                  <a:latin typeface="Arial" panose="020B0604020202020204" pitchFamily="34" charset="0"/>
                  <a:ea typeface="MS Mincho" panose="02020609040205080304" pitchFamily="49" charset="-128"/>
                  <a:cs typeface="Arial" panose="020B0604020202020204" pitchFamily="34" charset="0"/>
                </a:rPr>
                <a:t>Existing </a:t>
              </a:r>
              <a:r>
                <a:rPr lang="en-US" sz="2000" dirty="0" smtClean="0">
                  <a:solidFill>
                    <a:schemeClr val="bg1"/>
                  </a:solidFill>
                  <a:latin typeface="Arial" panose="020B0604020202020204" pitchFamily="34" charset="0"/>
                  <a:ea typeface="MS Mincho" panose="02020609040205080304" pitchFamily="49" charset="-128"/>
                  <a:cs typeface="Arial" panose="020B0604020202020204" pitchFamily="34" charset="0"/>
                </a:rPr>
                <a:t>players </a:t>
              </a:r>
              <a:endParaRPr lang="en-US" sz="2000" dirty="0" smtClean="0">
                <a:solidFill>
                  <a:schemeClr val="bg1"/>
                </a:solidFill>
                <a:latin typeface="Arial" panose="020B0604020202020204" pitchFamily="34" charset="0"/>
                <a:ea typeface="MS Mincho" panose="02020609040205080304" pitchFamily="49" charset="-128"/>
                <a:cs typeface="Arial" panose="020B0604020202020204" pitchFamily="34" charset="0"/>
              </a:endParaRPr>
            </a:p>
            <a:p>
              <a:pPr lvl="0" algn="ctr"/>
              <a:r>
                <a:rPr lang="en-US" sz="2000" dirty="0" smtClean="0">
                  <a:solidFill>
                    <a:schemeClr val="bg1"/>
                  </a:solidFill>
                  <a:latin typeface="Arial" panose="020B0604020202020204" pitchFamily="34" charset="0"/>
                  <a:ea typeface="MS Mincho" panose="02020609040205080304" pitchFamily="49" charset="-128"/>
                  <a:cs typeface="Arial" panose="020B0604020202020204" pitchFamily="34" charset="0"/>
                </a:rPr>
                <a:t>Food </a:t>
              </a:r>
              <a:r>
                <a:rPr lang="en-US" sz="2000" dirty="0" smtClean="0">
                  <a:solidFill>
                    <a:schemeClr val="bg1"/>
                  </a:solidFill>
                  <a:latin typeface="Arial" panose="020B0604020202020204" pitchFamily="34" charset="0"/>
                  <a:ea typeface="MS Mincho" panose="02020609040205080304" pitchFamily="49" charset="-128"/>
                  <a:cs typeface="Arial" panose="020B0604020202020204" pitchFamily="34" charset="0"/>
                </a:rPr>
                <a:t>retailers</a:t>
              </a:r>
              <a:r>
                <a:rPr lang="en-US" sz="2000" dirty="0" smtClean="0">
                  <a:solidFill>
                    <a:schemeClr val="bg1"/>
                  </a:solidFill>
                  <a:latin typeface="Arial" panose="020B0604020202020204" pitchFamily="34" charset="0"/>
                  <a:ea typeface="MS Mincho" panose="02020609040205080304" pitchFamily="49" charset="-128"/>
                  <a:cs typeface="Arial" panose="020B0604020202020204" pitchFamily="34" charset="0"/>
                </a:rPr>
                <a:t> </a:t>
              </a:r>
              <a:endParaRPr lang="en-US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30" name="Group 29"/>
          <p:cNvGrpSpPr/>
          <p:nvPr/>
        </p:nvGrpSpPr>
        <p:grpSpPr>
          <a:xfrm>
            <a:off x="6246812" y="4191000"/>
            <a:ext cx="2589028" cy="2438865"/>
            <a:chOff x="3352851" y="83"/>
            <a:chExt cx="2589028" cy="2438865"/>
          </a:xfrm>
        </p:grpSpPr>
        <p:sp>
          <p:nvSpPr>
            <p:cNvPr id="31" name="Oval 30"/>
            <p:cNvSpPr/>
            <p:nvPr/>
          </p:nvSpPr>
          <p:spPr>
            <a:xfrm>
              <a:off x="3352851" y="83"/>
              <a:ext cx="2589028" cy="2438865"/>
            </a:xfrm>
            <a:prstGeom prst="ellipse">
              <a:avLst/>
            </a:prstGeom>
            <a:solidFill>
              <a:srgbClr val="92D050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2" name="Oval 4"/>
            <p:cNvSpPr/>
            <p:nvPr/>
          </p:nvSpPr>
          <p:spPr>
            <a:xfrm>
              <a:off x="3732006" y="357246"/>
              <a:ext cx="1830718" cy="172453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7780" tIns="17780" rIns="17780" bIns="17780" numCol="1" spcCol="1270" anchor="ctr" anchorCtr="0">
              <a:noAutofit/>
            </a:bodyPr>
            <a:lstStyle/>
            <a:p>
              <a:pPr lvl="0" algn="ctr"/>
              <a:r>
                <a:rPr lang="en-US" sz="2000" b="1" i="1" dirty="0" smtClean="0">
                  <a:solidFill>
                    <a:schemeClr val="tx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Suppliers</a:t>
              </a:r>
            </a:p>
            <a:p>
              <a:pPr lvl="0" algn="ctr"/>
              <a:r>
                <a:rPr lang="en-US" sz="2000" dirty="0" smtClean="0">
                  <a:solidFill>
                    <a:schemeClr val="tx2"/>
                  </a:solidFill>
                  <a:latin typeface="Arial" panose="020B0604020202020204" pitchFamily="34" charset="0"/>
                  <a:ea typeface="MS Mincho" panose="02020609040205080304" pitchFamily="49" charset="-128"/>
                  <a:cs typeface="Arial" panose="020B0604020202020204" pitchFamily="34" charset="0"/>
                </a:rPr>
                <a:t>Retailers</a:t>
              </a:r>
              <a:endParaRPr lang="en-US" sz="2000" dirty="0" smtClean="0">
                <a:solidFill>
                  <a:schemeClr val="tx2"/>
                </a:solidFill>
                <a:latin typeface="Arial" panose="020B0604020202020204" pitchFamily="34" charset="0"/>
                <a:ea typeface="MS Mincho" panose="02020609040205080304" pitchFamily="49" charset="-128"/>
                <a:cs typeface="Arial" panose="020B0604020202020204" pitchFamily="34" charset="0"/>
              </a:endParaRPr>
            </a:p>
            <a:p>
              <a:pPr lvl="0" algn="ctr"/>
              <a:r>
                <a:rPr lang="en-US" sz="1600" i="1" dirty="0" smtClean="0">
                  <a:solidFill>
                    <a:schemeClr val="tx2"/>
                  </a:solidFill>
                  <a:latin typeface="Arial" panose="020B0604020202020204" pitchFamily="34" charset="0"/>
                  <a:ea typeface="MS Mincho" panose="02020609040205080304" pitchFamily="49" charset="-128"/>
                  <a:cs typeface="Arial" panose="020B0604020202020204" pitchFamily="34" charset="0"/>
                </a:rPr>
                <a:t>Receipt </a:t>
              </a:r>
              <a:r>
                <a:rPr lang="en-US" sz="1600" i="1" dirty="0" smtClean="0">
                  <a:solidFill>
                    <a:schemeClr val="tx2"/>
                  </a:solidFill>
                  <a:latin typeface="Arial" panose="020B0604020202020204" pitchFamily="34" charset="0"/>
                  <a:ea typeface="MS Mincho" panose="02020609040205080304" pitchFamily="49" charset="-128"/>
                  <a:cs typeface="Arial" panose="020B0604020202020204" pitchFamily="34" charset="0"/>
                </a:rPr>
                <a:t>bar </a:t>
              </a:r>
              <a:r>
                <a:rPr lang="en-US" sz="1600" i="1" dirty="0" smtClean="0">
                  <a:solidFill>
                    <a:schemeClr val="tx2"/>
                  </a:solidFill>
                  <a:latin typeface="Arial" panose="020B0604020202020204" pitchFamily="34" charset="0"/>
                  <a:ea typeface="MS Mincho" panose="02020609040205080304" pitchFamily="49" charset="-128"/>
                  <a:cs typeface="Arial" panose="020B0604020202020204" pitchFamily="34" charset="0"/>
                </a:rPr>
                <a:t>codes</a:t>
              </a:r>
            </a:p>
            <a:p>
              <a:pPr lvl="0" algn="ctr"/>
              <a:r>
                <a:rPr lang="en-US" sz="2000" dirty="0" smtClean="0">
                  <a:solidFill>
                    <a:schemeClr val="tx2"/>
                  </a:solidFill>
                  <a:latin typeface="Arial" panose="020B0604020202020204" pitchFamily="34" charset="0"/>
                  <a:ea typeface="MS Mincho" panose="02020609040205080304" pitchFamily="49" charset="-128"/>
                  <a:cs typeface="Arial" panose="020B0604020202020204" pitchFamily="34" charset="0"/>
                </a:rPr>
                <a:t>Customers </a:t>
              </a:r>
            </a:p>
            <a:p>
              <a:pPr lvl="0" algn="ctr"/>
              <a:r>
                <a:rPr lang="en-US" sz="1600" i="1" dirty="0" smtClean="0">
                  <a:solidFill>
                    <a:schemeClr val="tx2"/>
                  </a:solidFill>
                  <a:latin typeface="Arial" panose="020B0604020202020204" pitchFamily="34" charset="0"/>
                  <a:ea typeface="MS Mincho" panose="02020609040205080304" pitchFamily="49" charset="-128"/>
                  <a:cs typeface="Arial" panose="020B0604020202020204" pitchFamily="34" charset="0"/>
                </a:rPr>
                <a:t>Scanning </a:t>
              </a:r>
              <a:r>
                <a:rPr lang="en-US" sz="1600" i="1" dirty="0" smtClean="0">
                  <a:solidFill>
                    <a:schemeClr val="tx2"/>
                  </a:solidFill>
                  <a:latin typeface="Arial" panose="020B0604020202020204" pitchFamily="34" charset="0"/>
                  <a:ea typeface="MS Mincho" panose="02020609040205080304" pitchFamily="49" charset="-128"/>
                  <a:cs typeface="Arial" panose="020B0604020202020204" pitchFamily="34" charset="0"/>
                </a:rPr>
                <a:t>receipts</a:t>
              </a:r>
              <a:r>
                <a:rPr lang="en-US" sz="1600" i="1" dirty="0" smtClean="0">
                  <a:solidFill>
                    <a:schemeClr val="bg1"/>
                  </a:solidFill>
                  <a:latin typeface="Arial" panose="020B0604020202020204" pitchFamily="34" charset="0"/>
                  <a:ea typeface="MS Mincho" panose="02020609040205080304" pitchFamily="49" charset="-128"/>
                  <a:cs typeface="Arial" panose="020B0604020202020204" pitchFamily="34" charset="0"/>
                </a:rPr>
                <a:t> </a:t>
              </a:r>
            </a:p>
            <a:p>
              <a:pPr lvl="0" algn="ctr"/>
              <a:endParaRPr lang="en-US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173436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1124094" y="147272"/>
            <a:ext cx="2970370" cy="1143000"/>
          </a:xfrm>
        </p:spPr>
        <p:txBody>
          <a:bodyPr>
            <a:normAutofit/>
          </a:bodyPr>
          <a:lstStyle/>
          <a:p>
            <a:r>
              <a:rPr lang="en-US" sz="4800" dirty="0">
                <a:latin typeface="Baskerville Old Face" panose="02020602080505020303" pitchFamily="18" charset="0"/>
              </a:rPr>
              <a:t>Miti</a:t>
            </a:r>
            <a:r>
              <a:rPr lang="en-US" sz="4800" dirty="0">
                <a:solidFill>
                  <a:schemeClr val="accent6"/>
                </a:solidFill>
                <a:latin typeface="Baskerville Old Face" panose="02020602080505020303" pitchFamily="18" charset="0"/>
              </a:rPr>
              <a:t>g</a:t>
            </a:r>
            <a:r>
              <a:rPr lang="en-US" sz="4800" dirty="0">
                <a:latin typeface="Baskerville Old Face" panose="02020602080505020303" pitchFamily="18" charset="0"/>
              </a:rPr>
              <a:t>ation</a:t>
            </a:r>
            <a:r>
              <a:rPr lang="en-US" sz="4800" dirty="0">
                <a:solidFill>
                  <a:schemeClr val="accent6"/>
                </a:solidFill>
                <a:latin typeface="Baskerville Old Face" panose="02020602080505020303" pitchFamily="18" charset="0"/>
              </a:rPr>
              <a:t>s</a:t>
            </a:r>
            <a:endParaRPr lang="en-US" dirty="0">
              <a:solidFill>
                <a:schemeClr val="accent6"/>
              </a:solidFill>
            </a:endParaRPr>
          </a:p>
        </p:txBody>
      </p:sp>
      <p:sp>
        <p:nvSpPr>
          <p:cNvPr id="8" name="Rectangle 5"/>
          <p:cNvSpPr>
            <a:spLocks noChangeArrowheads="1"/>
          </p:cNvSpPr>
          <p:nvPr/>
        </p:nvSpPr>
        <p:spPr bwMode="auto">
          <a:xfrm>
            <a:off x="-838200" y="240479"/>
            <a:ext cx="121888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0" name="Rectangle 10"/>
          <p:cNvSpPr>
            <a:spLocks noChangeArrowheads="1"/>
          </p:cNvSpPr>
          <p:nvPr/>
        </p:nvSpPr>
        <p:spPr bwMode="auto">
          <a:xfrm>
            <a:off x="-838200" y="1154879"/>
            <a:ext cx="12188825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1" name="Rectangle 12"/>
          <p:cNvSpPr>
            <a:spLocks noChangeArrowheads="1"/>
          </p:cNvSpPr>
          <p:nvPr/>
        </p:nvSpPr>
        <p:spPr bwMode="auto">
          <a:xfrm>
            <a:off x="-838200" y="1154879"/>
            <a:ext cx="121888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pSp>
        <p:nvGrpSpPr>
          <p:cNvPr id="13" name="Group 20"/>
          <p:cNvGrpSpPr/>
          <p:nvPr/>
        </p:nvGrpSpPr>
        <p:grpSpPr>
          <a:xfrm>
            <a:off x="605037" y="2057176"/>
            <a:ext cx="3351214" cy="2438865"/>
            <a:chOff x="2881884" y="-30079"/>
            <a:chExt cx="3351214" cy="2438865"/>
          </a:xfrm>
        </p:grpSpPr>
        <p:sp>
          <p:nvSpPr>
            <p:cNvPr id="34" name="Oval 33"/>
            <p:cNvSpPr/>
            <p:nvPr/>
          </p:nvSpPr>
          <p:spPr>
            <a:xfrm>
              <a:off x="2881884" y="-30079"/>
              <a:ext cx="3351214" cy="2438865"/>
            </a:xfrm>
            <a:prstGeom prst="ellipse">
              <a:avLst/>
            </a:prstGeom>
            <a:solidFill>
              <a:schemeClr val="tx2">
                <a:lumMod val="60000"/>
                <a:lumOff val="40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5" name="Oval 4"/>
            <p:cNvSpPr/>
            <p:nvPr/>
          </p:nvSpPr>
          <p:spPr>
            <a:xfrm>
              <a:off x="3124251" y="357246"/>
              <a:ext cx="2891983" cy="172453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7780" tIns="17780" rIns="17780" bIns="17780" numCol="1" spcCol="1270" anchor="ctr" anchorCtr="0">
              <a:noAutofit/>
            </a:bodyPr>
            <a:lstStyle/>
            <a:p>
              <a:pPr lvl="0" algn="ctr"/>
              <a:r>
                <a:rPr lang="en-US" sz="2000" b="1" dirty="0" smtClean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Privacy</a:t>
              </a:r>
            </a:p>
            <a:p>
              <a:pPr lvl="0" algn="ctr"/>
              <a:r>
                <a:rPr lang="en-US" sz="2000" dirty="0" smtClean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Transparent Policy</a:t>
              </a:r>
            </a:p>
            <a:p>
              <a:pPr lvl="0" algn="ctr"/>
              <a:r>
                <a:rPr lang="en-US" sz="2000" dirty="0" smtClean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Security </a:t>
              </a:r>
              <a:r>
                <a:rPr lang="en-US" sz="2000" dirty="0" smtClean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driven </a:t>
              </a:r>
              <a:r>
                <a:rPr lang="en-US" sz="2000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e</a:t>
              </a:r>
              <a:r>
                <a:rPr lang="en-US" sz="2000" dirty="0" smtClean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ngineering</a:t>
              </a:r>
              <a:endParaRPr lang="en-US" sz="20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14" name="Group 23"/>
          <p:cNvGrpSpPr/>
          <p:nvPr/>
        </p:nvGrpSpPr>
        <p:grpSpPr>
          <a:xfrm>
            <a:off x="2128337" y="4416609"/>
            <a:ext cx="3655828" cy="2438865"/>
            <a:chOff x="2324180" y="109577"/>
            <a:chExt cx="3655828" cy="2438865"/>
          </a:xfrm>
        </p:grpSpPr>
        <p:sp>
          <p:nvSpPr>
            <p:cNvPr id="37" name="Oval 36"/>
            <p:cNvSpPr/>
            <p:nvPr/>
          </p:nvSpPr>
          <p:spPr>
            <a:xfrm>
              <a:off x="2324180" y="109577"/>
              <a:ext cx="3655828" cy="2438865"/>
            </a:xfrm>
            <a:prstGeom prst="ellipse">
              <a:avLst/>
            </a:prstGeom>
            <a:solidFill>
              <a:srgbClr val="92D050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8" name="Oval 4"/>
            <p:cNvSpPr/>
            <p:nvPr/>
          </p:nvSpPr>
          <p:spPr>
            <a:xfrm>
              <a:off x="2833024" y="409144"/>
              <a:ext cx="2577300" cy="172453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7780" tIns="17780" rIns="17780" bIns="17780" numCol="1" spcCol="1270" anchor="ctr" anchorCtr="0">
              <a:noAutofit/>
            </a:bodyPr>
            <a:lstStyle/>
            <a:p>
              <a:pPr lvl="0" algn="ctr"/>
              <a:r>
                <a:rPr lang="en-US" sz="2000" b="1" dirty="0" smtClean="0">
                  <a:solidFill>
                    <a:schemeClr val="tx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Substitutes &amp; Complements</a:t>
              </a:r>
            </a:p>
            <a:p>
              <a:pPr lvl="0" algn="ctr"/>
              <a:r>
                <a:rPr lang="en-US" sz="2000" dirty="0" smtClean="0">
                  <a:solidFill>
                    <a:schemeClr val="tx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Hire </a:t>
              </a:r>
              <a:r>
                <a:rPr lang="en-US" sz="2000" dirty="0" smtClean="0">
                  <a:solidFill>
                    <a:schemeClr val="tx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nutrition </a:t>
              </a:r>
              <a:r>
                <a:rPr lang="en-US" sz="2000" dirty="0">
                  <a:solidFill>
                    <a:schemeClr val="tx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e</a:t>
              </a:r>
              <a:r>
                <a:rPr lang="en-US" sz="2000" dirty="0" smtClean="0">
                  <a:solidFill>
                    <a:schemeClr val="tx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xperts </a:t>
              </a:r>
              <a:r>
                <a:rPr lang="en-US" sz="2000" dirty="0" smtClean="0">
                  <a:solidFill>
                    <a:schemeClr val="tx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&amp;  </a:t>
              </a:r>
              <a:r>
                <a:rPr lang="en-US" sz="2000" dirty="0" smtClean="0">
                  <a:solidFill>
                    <a:schemeClr val="tx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public faces </a:t>
              </a:r>
              <a:endParaRPr lang="en-US" sz="20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15" name="Group 26"/>
          <p:cNvGrpSpPr/>
          <p:nvPr/>
        </p:nvGrpSpPr>
        <p:grpSpPr>
          <a:xfrm>
            <a:off x="6887431" y="1828800"/>
            <a:ext cx="3429072" cy="2438865"/>
            <a:chOff x="4356105" y="-43245"/>
            <a:chExt cx="3429072" cy="2438865"/>
          </a:xfrm>
        </p:grpSpPr>
        <p:sp>
          <p:nvSpPr>
            <p:cNvPr id="40" name="Oval 39"/>
            <p:cNvSpPr/>
            <p:nvPr/>
          </p:nvSpPr>
          <p:spPr>
            <a:xfrm>
              <a:off x="4356105" y="-43245"/>
              <a:ext cx="3429072" cy="2438865"/>
            </a:xfrm>
            <a:prstGeom prst="ellipse">
              <a:avLst/>
            </a:prstGeom>
            <a:solidFill>
              <a:schemeClr val="accent2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41" name="Oval 4"/>
            <p:cNvSpPr/>
            <p:nvPr/>
          </p:nvSpPr>
          <p:spPr>
            <a:xfrm>
              <a:off x="4652364" y="266988"/>
              <a:ext cx="2668845" cy="172453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7780" tIns="17780" rIns="17780" bIns="17780" numCol="1" spcCol="1270" anchor="ctr" anchorCtr="0">
              <a:noAutofit/>
            </a:bodyPr>
            <a:lstStyle/>
            <a:p>
              <a:pPr lvl="0" algn="ctr"/>
              <a:endParaRPr lang="en-US" sz="2000" dirty="0" smtClean="0"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lvl="0" algn="ctr"/>
              <a:r>
                <a:rPr lang="en-US" sz="20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Threat of Entry </a:t>
              </a:r>
              <a:r>
                <a:rPr lang="en-US" sz="20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&amp; </a:t>
              </a:r>
              <a:r>
                <a:rPr lang="en-US" sz="20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Competitors</a:t>
              </a:r>
            </a:p>
            <a:p>
              <a:pPr lvl="0" algn="ctr"/>
              <a:r>
                <a:rPr lang="en-US" sz="2000" dirty="0" smtClean="0">
                  <a:solidFill>
                    <a:schemeClr val="bg1"/>
                  </a:solidFill>
                  <a:latin typeface="Arial" panose="020B0604020202020204" pitchFamily="34" charset="0"/>
                  <a:ea typeface="MS Mincho" panose="02020609040205080304" pitchFamily="49" charset="-128"/>
                  <a:cs typeface="Arial" panose="020B0604020202020204" pitchFamily="34" charset="0"/>
                </a:rPr>
                <a:t>Patent in-house IP</a:t>
              </a:r>
            </a:p>
            <a:p>
              <a:pPr lvl="0" algn="ctr"/>
              <a:r>
                <a:rPr lang="en-US" sz="2000" dirty="0" smtClean="0">
                  <a:solidFill>
                    <a:schemeClr val="bg1"/>
                  </a:solidFill>
                  <a:latin typeface="Arial" panose="020B0604020202020204" pitchFamily="34" charset="0"/>
                  <a:ea typeface="MS Mincho" panose="02020609040205080304" pitchFamily="49" charset="-128"/>
                  <a:cs typeface="Arial" panose="020B0604020202020204" pitchFamily="34" charset="0"/>
                </a:rPr>
                <a:t>Tie-ups with </a:t>
              </a:r>
              <a:r>
                <a:rPr lang="en-US" sz="2000" dirty="0" smtClean="0">
                  <a:solidFill>
                    <a:schemeClr val="bg1"/>
                  </a:solidFill>
                  <a:latin typeface="Arial" panose="020B0604020202020204" pitchFamily="34" charset="0"/>
                  <a:ea typeface="MS Mincho" panose="02020609040205080304" pitchFamily="49" charset="-128"/>
                  <a:cs typeface="Arial" panose="020B0604020202020204" pitchFamily="34" charset="0"/>
                </a:rPr>
                <a:t>retailers</a:t>
              </a:r>
              <a:endParaRPr lang="en-US" sz="2000" dirty="0" smtClean="0">
                <a:solidFill>
                  <a:schemeClr val="bg1"/>
                </a:solidFill>
                <a:latin typeface="Arial" panose="020B0604020202020204" pitchFamily="34" charset="0"/>
                <a:ea typeface="MS Mincho" panose="02020609040205080304" pitchFamily="49" charset="-128"/>
                <a:cs typeface="Arial" panose="020B0604020202020204" pitchFamily="34" charset="0"/>
              </a:endParaRPr>
            </a:p>
            <a:p>
              <a:pPr lvl="0" algn="ctr"/>
              <a:endParaRPr lang="en-US" sz="2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16" name="Group 29"/>
          <p:cNvGrpSpPr/>
          <p:nvPr/>
        </p:nvGrpSpPr>
        <p:grpSpPr>
          <a:xfrm>
            <a:off x="6165946" y="4343400"/>
            <a:ext cx="3429073" cy="2438865"/>
            <a:chOff x="4950339" y="592558"/>
            <a:chExt cx="3429073" cy="2438865"/>
          </a:xfrm>
        </p:grpSpPr>
        <p:sp>
          <p:nvSpPr>
            <p:cNvPr id="43" name="Oval 42"/>
            <p:cNvSpPr/>
            <p:nvPr/>
          </p:nvSpPr>
          <p:spPr>
            <a:xfrm>
              <a:off x="4950339" y="592558"/>
              <a:ext cx="3429073" cy="2438865"/>
            </a:xfrm>
            <a:prstGeom prst="ellipse">
              <a:avLst/>
            </a:prstGeom>
            <a:solidFill>
              <a:srgbClr val="92D050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44" name="Oval 4"/>
            <p:cNvSpPr/>
            <p:nvPr/>
          </p:nvSpPr>
          <p:spPr>
            <a:xfrm>
              <a:off x="5406652" y="1011275"/>
              <a:ext cx="2516445" cy="172453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7780" tIns="17780" rIns="17780" bIns="17780" numCol="1" spcCol="1270" anchor="ctr" anchorCtr="0">
              <a:noAutofit/>
            </a:bodyPr>
            <a:lstStyle/>
            <a:p>
              <a:pPr lvl="0" algn="ctr"/>
              <a:r>
                <a:rPr lang="en-US" sz="2000" b="1" dirty="0" smtClean="0">
                  <a:solidFill>
                    <a:schemeClr val="tx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Suppliers</a:t>
              </a:r>
            </a:p>
            <a:p>
              <a:pPr lvl="0" algn="ctr"/>
              <a:r>
                <a:rPr lang="en-US" sz="2000" dirty="0" smtClean="0">
                  <a:solidFill>
                    <a:schemeClr val="tx2"/>
                  </a:solidFill>
                  <a:latin typeface="Arial" panose="020B0604020202020204" pitchFamily="34" charset="0"/>
                  <a:ea typeface="MS Mincho" panose="02020609040205080304" pitchFamily="49" charset="-128"/>
                  <a:cs typeface="Arial" panose="020B0604020202020204" pitchFamily="34" charset="0"/>
                </a:rPr>
                <a:t>Multiple </a:t>
              </a:r>
              <a:r>
                <a:rPr lang="en-US" sz="2000" dirty="0" smtClean="0">
                  <a:solidFill>
                    <a:schemeClr val="tx2"/>
                  </a:solidFill>
                  <a:latin typeface="Arial" panose="020B0604020202020204" pitchFamily="34" charset="0"/>
                  <a:ea typeface="MS Mincho" panose="02020609040205080304" pitchFamily="49" charset="-128"/>
                  <a:cs typeface="Arial" panose="020B0604020202020204" pitchFamily="34" charset="0"/>
                </a:rPr>
                <a:t>data input </a:t>
              </a:r>
              <a:r>
                <a:rPr lang="en-US" sz="2000" dirty="0">
                  <a:solidFill>
                    <a:schemeClr val="tx2"/>
                  </a:solidFill>
                  <a:latin typeface="Arial" panose="020B0604020202020204" pitchFamily="34" charset="0"/>
                  <a:ea typeface="MS Mincho" panose="02020609040205080304" pitchFamily="49" charset="-128"/>
                  <a:cs typeface="Arial" panose="020B0604020202020204" pitchFamily="34" charset="0"/>
                </a:rPr>
                <a:t>m</a:t>
              </a:r>
              <a:r>
                <a:rPr lang="en-US" sz="2000" dirty="0" smtClean="0">
                  <a:solidFill>
                    <a:schemeClr val="tx2"/>
                  </a:solidFill>
                  <a:latin typeface="Arial" panose="020B0604020202020204" pitchFamily="34" charset="0"/>
                  <a:ea typeface="MS Mincho" panose="02020609040205080304" pitchFamily="49" charset="-128"/>
                  <a:cs typeface="Arial" panose="020B0604020202020204" pitchFamily="34" charset="0"/>
                </a:rPr>
                <a:t>echanisms</a:t>
              </a:r>
              <a:endParaRPr lang="en-US" sz="2000" dirty="0" smtClean="0">
                <a:solidFill>
                  <a:schemeClr val="tx2"/>
                </a:solidFill>
                <a:latin typeface="Arial" panose="020B0604020202020204" pitchFamily="34" charset="0"/>
                <a:ea typeface="MS Mincho" panose="02020609040205080304" pitchFamily="49" charset="-128"/>
                <a:cs typeface="Arial" panose="020B0604020202020204" pitchFamily="34" charset="0"/>
              </a:endParaRPr>
            </a:p>
            <a:p>
              <a:pPr lvl="0" algn="ctr"/>
              <a:r>
                <a:rPr lang="en-US" sz="2000" dirty="0" smtClean="0">
                  <a:solidFill>
                    <a:schemeClr val="tx2"/>
                  </a:solidFill>
                  <a:latin typeface="Arial" panose="020B0604020202020204" pitchFamily="34" charset="0"/>
                  <a:ea typeface="MS Mincho" panose="02020609040205080304" pitchFamily="49" charset="-128"/>
                  <a:cs typeface="Arial" panose="020B0604020202020204" pitchFamily="34" charset="0"/>
                </a:rPr>
                <a:t>Long-term </a:t>
              </a:r>
              <a:r>
                <a:rPr lang="en-US" sz="2000" dirty="0" smtClean="0">
                  <a:solidFill>
                    <a:schemeClr val="tx2"/>
                  </a:solidFill>
                  <a:latin typeface="Arial" panose="020B0604020202020204" pitchFamily="34" charset="0"/>
                  <a:ea typeface="MS Mincho" panose="02020609040205080304" pitchFamily="49" charset="-128"/>
                  <a:cs typeface="Arial" panose="020B0604020202020204" pitchFamily="34" charset="0"/>
                </a:rPr>
                <a:t>‘lazy customer’ </a:t>
              </a:r>
              <a:r>
                <a:rPr lang="en-US" sz="2000" dirty="0" smtClean="0">
                  <a:solidFill>
                    <a:schemeClr val="tx2"/>
                  </a:solidFill>
                  <a:latin typeface="Arial" panose="020B0604020202020204" pitchFamily="34" charset="0"/>
                  <a:ea typeface="MS Mincho" panose="02020609040205080304" pitchFamily="49" charset="-128"/>
                  <a:cs typeface="Arial" panose="020B0604020202020204" pitchFamily="34" charset="0"/>
                </a:rPr>
                <a:t>plan</a:t>
              </a:r>
            </a:p>
            <a:p>
              <a:pPr lvl="0" algn="ctr"/>
              <a:endParaRPr lang="en-US" sz="20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39" name="Oval 4"/>
          <p:cNvSpPr/>
          <p:nvPr/>
        </p:nvSpPr>
        <p:spPr>
          <a:xfrm>
            <a:off x="4335228" y="924605"/>
            <a:ext cx="1830718" cy="1724539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17780" tIns="17780" rIns="17780" bIns="17780" numCol="1" spcCol="1270" anchor="ctr" anchorCtr="0">
            <a:noAutofit/>
          </a:bodyPr>
          <a:lstStyle/>
          <a:p>
            <a:pPr lvl="0" algn="ctr" defTabSz="6223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2000" b="1" i="1" kern="1200" dirty="0" smtClean="0"/>
              <a:t>Consumers</a:t>
            </a:r>
          </a:p>
          <a:p>
            <a:pPr lvl="0" algn="ctr" defTabSz="6223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kern="1200" dirty="0" smtClean="0">
                <a:solidFill>
                  <a:schemeClr val="bg1"/>
                </a:solidFill>
                <a:effectLst/>
                <a:latin typeface="Garamond" panose="02020404030301010803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 User Fatigue</a:t>
            </a:r>
          </a:p>
          <a:p>
            <a:pPr lvl="0" algn="ctr" defTabSz="6223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kern="1200" dirty="0" smtClean="0">
                <a:solidFill>
                  <a:schemeClr val="bg1"/>
                </a:solidFill>
                <a:latin typeface="Garamond" panose="02020404030301010803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Priced too high </a:t>
            </a:r>
          </a:p>
          <a:p>
            <a:pPr lvl="0" algn="ctr" defTabSz="6223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kern="1200" dirty="0" smtClean="0">
                <a:solidFill>
                  <a:schemeClr val="bg1"/>
                </a:solidFill>
                <a:latin typeface="Garamond" panose="02020404030301010803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Individual vs. Family</a:t>
            </a:r>
          </a:p>
        </p:txBody>
      </p:sp>
      <p:grpSp>
        <p:nvGrpSpPr>
          <p:cNvPr id="12" name="Group 16"/>
          <p:cNvGrpSpPr/>
          <p:nvPr/>
        </p:nvGrpSpPr>
        <p:grpSpPr>
          <a:xfrm>
            <a:off x="3799675" y="422984"/>
            <a:ext cx="3276600" cy="2438865"/>
            <a:chOff x="3958992" y="-35565"/>
            <a:chExt cx="3276600" cy="2438865"/>
          </a:xfrm>
        </p:grpSpPr>
        <p:sp>
          <p:nvSpPr>
            <p:cNvPr id="27" name="Oval 26"/>
            <p:cNvSpPr/>
            <p:nvPr/>
          </p:nvSpPr>
          <p:spPr>
            <a:xfrm>
              <a:off x="3958992" y="-35565"/>
              <a:ext cx="3276600" cy="2438865"/>
            </a:xfrm>
            <a:prstGeom prst="ellipse">
              <a:avLst/>
            </a:prstGeom>
            <a:solidFill>
              <a:schemeClr val="accent2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0" name="Oval 4"/>
            <p:cNvSpPr/>
            <p:nvPr/>
          </p:nvSpPr>
          <p:spPr>
            <a:xfrm>
              <a:off x="4339992" y="372030"/>
              <a:ext cx="2514600" cy="172453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7780" tIns="17780" rIns="17780" bIns="1778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2000" b="1" kern="1200" dirty="0" smtClean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Consumers</a:t>
              </a:r>
            </a:p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2000" kern="1200" dirty="0" smtClean="0">
                  <a:solidFill>
                    <a:schemeClr val="bg1"/>
                  </a:solidFill>
                  <a:effectLst/>
                  <a:latin typeface="Arial" panose="020B0604020202020204" pitchFamily="34" charset="0"/>
                  <a:ea typeface="MS Mincho" panose="02020609040205080304" pitchFamily="49" charset="-128"/>
                  <a:cs typeface="Arial" panose="020B0604020202020204" pitchFamily="34" charset="0"/>
                </a:rPr>
                <a:t>Tie-ups</a:t>
              </a:r>
              <a:endParaRPr lang="en-US" sz="2000" kern="1200" dirty="0" smtClean="0">
                <a:solidFill>
                  <a:schemeClr val="bg1"/>
                </a:solidFill>
                <a:effectLst/>
                <a:latin typeface="Arial" panose="020B0604020202020204" pitchFamily="34" charset="0"/>
                <a:ea typeface="MS Mincho" panose="02020609040205080304" pitchFamily="49" charset="-128"/>
                <a:cs typeface="Arial" panose="020B0604020202020204" pitchFamily="34" charset="0"/>
              </a:endParaRPr>
            </a:p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2000" dirty="0" smtClean="0">
                  <a:solidFill>
                    <a:schemeClr val="bg1"/>
                  </a:solidFill>
                  <a:latin typeface="Arial" panose="020B0604020202020204" pitchFamily="34" charset="0"/>
                  <a:ea typeface="MS Mincho" panose="02020609040205080304" pitchFamily="49" charset="-128"/>
                  <a:cs typeface="Arial" panose="020B0604020202020204" pitchFamily="34" charset="0"/>
                </a:rPr>
                <a:t>Go </a:t>
              </a:r>
              <a:r>
                <a:rPr lang="en-US" sz="2000" dirty="0" smtClean="0">
                  <a:solidFill>
                    <a:schemeClr val="bg1"/>
                  </a:solidFill>
                  <a:latin typeface="Arial" panose="020B0604020202020204" pitchFamily="34" charset="0"/>
                  <a:ea typeface="MS Mincho" panose="02020609040205080304" pitchFamily="49" charset="-128"/>
                  <a:cs typeface="Arial" panose="020B0604020202020204" pitchFamily="34" charset="0"/>
                </a:rPr>
                <a:t>lower for </a:t>
              </a:r>
              <a:r>
                <a:rPr lang="en-US" sz="2000" dirty="0" smtClean="0">
                  <a:solidFill>
                    <a:schemeClr val="bg1"/>
                  </a:solidFill>
                  <a:latin typeface="Arial" panose="020B0604020202020204" pitchFamily="34" charset="0"/>
                  <a:ea typeface="MS Mincho" panose="02020609040205080304" pitchFamily="49" charset="-128"/>
                  <a:cs typeface="Arial" panose="020B0604020202020204" pitchFamily="34" charset="0"/>
                </a:rPr>
                <a:t>mass adoption </a:t>
              </a:r>
              <a:endParaRPr lang="en-US" sz="2000" kern="1200" dirty="0" smtClean="0">
                <a:solidFill>
                  <a:schemeClr val="bg1"/>
                </a:solidFill>
                <a:latin typeface="Arial" panose="020B0604020202020204" pitchFamily="34" charset="0"/>
                <a:ea typeface="MS Mincho" panose="02020609040205080304" pitchFamily="49" charset="-128"/>
                <a:cs typeface="Arial" panose="020B0604020202020204" pitchFamily="34" charset="0"/>
              </a:endParaRPr>
            </a:p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2000" kern="1200" dirty="0" smtClean="0">
                  <a:solidFill>
                    <a:schemeClr val="bg1"/>
                  </a:solidFill>
                  <a:latin typeface="Arial" panose="020B0604020202020204" pitchFamily="34" charset="0"/>
                  <a:ea typeface="MS Mincho" panose="02020609040205080304" pitchFamily="49" charset="-128"/>
                  <a:cs typeface="Arial" panose="020B0604020202020204" pitchFamily="34" charset="0"/>
                </a:rPr>
                <a:t>Profiles </a:t>
              </a:r>
              <a:r>
                <a:rPr lang="en-US" sz="2000" kern="1200" dirty="0" smtClean="0">
                  <a:solidFill>
                    <a:schemeClr val="bg1"/>
                  </a:solidFill>
                  <a:latin typeface="Arial" panose="020B0604020202020204" pitchFamily="34" charset="0"/>
                  <a:ea typeface="MS Mincho" panose="02020609040205080304" pitchFamily="49" charset="-128"/>
                  <a:cs typeface="Arial" panose="020B0604020202020204" pitchFamily="34" charset="0"/>
                </a:rPr>
                <a:t>and </a:t>
              </a:r>
              <a:r>
                <a:rPr lang="en-US" sz="2000" kern="1200" dirty="0" smtClean="0">
                  <a:solidFill>
                    <a:schemeClr val="bg1"/>
                  </a:solidFill>
                  <a:latin typeface="Arial" panose="020B0604020202020204" pitchFamily="34" charset="0"/>
                  <a:ea typeface="MS Mincho" panose="02020609040205080304" pitchFamily="49" charset="-128"/>
                  <a:cs typeface="Arial" panose="020B0604020202020204" pitchFamily="34" charset="0"/>
                </a:rPr>
                <a:t>intelligence</a:t>
              </a:r>
              <a:endParaRPr lang="en-US" sz="2000" kern="1200" dirty="0" smtClean="0">
                <a:solidFill>
                  <a:schemeClr val="bg1"/>
                </a:solidFill>
                <a:latin typeface="Arial" panose="020B0604020202020204" pitchFamily="34" charset="0"/>
                <a:ea typeface="MS Mincho" panose="02020609040205080304" pitchFamily="49" charset="-128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944174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2"/>
          <p:cNvSpPr txBox="1">
            <a:spLocks/>
          </p:cNvSpPr>
          <p:nvPr/>
        </p:nvSpPr>
        <p:spPr>
          <a:xfrm>
            <a:off x="227012" y="5461881"/>
            <a:ext cx="6400800" cy="1015118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>
                <a:srgbClr val="002060"/>
              </a:buClr>
            </a:pPr>
            <a:endParaRPr lang="en-US" i="1" dirty="0" smtClean="0">
              <a:solidFill>
                <a:srgbClr val="002060"/>
              </a:solidFill>
            </a:endParaRPr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0" y="1447799"/>
            <a:ext cx="6627812" cy="5029199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>
                <a:srgbClr val="002060"/>
              </a:buClr>
            </a:pPr>
            <a:r>
              <a:rPr lang="en-US" b="1" dirty="0" smtClean="0"/>
              <a:t>Marketing: Raya Guruswamy</a:t>
            </a:r>
            <a:endParaRPr lang="en-US" dirty="0" smtClean="0"/>
          </a:p>
          <a:p>
            <a:pPr marL="365760" lvl="1" indent="0">
              <a:buClr>
                <a:srgbClr val="002060"/>
              </a:buClr>
              <a:buFont typeface="Arial" panose="020B0604020202020204" pitchFamily="34" charset="0"/>
              <a:buNone/>
            </a:pPr>
            <a:r>
              <a:rPr lang="en-US" sz="2400" i="1" dirty="0" smtClean="0"/>
              <a:t>Business Development, </a:t>
            </a:r>
            <a:r>
              <a:rPr lang="en-US" sz="2400" i="1" dirty="0" smtClean="0"/>
              <a:t>Promotions</a:t>
            </a:r>
          </a:p>
          <a:p>
            <a:pPr marL="365760" lvl="1" indent="0">
              <a:buClr>
                <a:srgbClr val="002060"/>
              </a:buClr>
              <a:buFont typeface="Arial" panose="020B0604020202020204" pitchFamily="34" charset="0"/>
              <a:buNone/>
            </a:pPr>
            <a:endParaRPr lang="en-US" sz="2400" i="1" dirty="0" smtClean="0"/>
          </a:p>
          <a:p>
            <a:pPr>
              <a:buClr>
                <a:srgbClr val="002060"/>
              </a:buClr>
            </a:pPr>
            <a:r>
              <a:rPr lang="en-US" b="1" dirty="0"/>
              <a:t>Technology: Kartik Muktinutalapati</a:t>
            </a:r>
            <a:endParaRPr lang="en-US" dirty="0"/>
          </a:p>
          <a:p>
            <a:pPr marL="365760" lvl="1" indent="0">
              <a:buClr>
                <a:srgbClr val="002060"/>
              </a:buClr>
              <a:buNone/>
            </a:pPr>
            <a:r>
              <a:rPr lang="en-US" sz="2400" i="1" dirty="0" smtClean="0"/>
              <a:t>Software, Computer Science, Machine learning</a:t>
            </a:r>
          </a:p>
          <a:p>
            <a:pPr marL="365760" lvl="1" indent="0">
              <a:buClr>
                <a:srgbClr val="002060"/>
              </a:buClr>
              <a:buNone/>
            </a:pPr>
            <a:endParaRPr lang="en-US" sz="2400" i="1" dirty="0" smtClean="0"/>
          </a:p>
          <a:p>
            <a:pPr>
              <a:buClr>
                <a:srgbClr val="002060"/>
              </a:buClr>
            </a:pPr>
            <a:r>
              <a:rPr lang="en-US" sz="3400" b="1" dirty="0"/>
              <a:t>Project </a:t>
            </a:r>
            <a:r>
              <a:rPr lang="en-US" sz="3400" b="1" dirty="0" smtClean="0"/>
              <a:t>Mgmt.: </a:t>
            </a:r>
            <a:r>
              <a:rPr lang="en-US" sz="3400" b="1" dirty="0"/>
              <a:t>Francisco Solves</a:t>
            </a:r>
            <a:endParaRPr lang="en-US" sz="3400" dirty="0"/>
          </a:p>
          <a:p>
            <a:pPr marL="365760" lvl="1" indent="0">
              <a:buClr>
                <a:srgbClr val="002060"/>
              </a:buClr>
              <a:buNone/>
            </a:pPr>
            <a:r>
              <a:rPr lang="en-US" sz="2400" i="1" dirty="0" smtClean="0"/>
              <a:t>Project </a:t>
            </a:r>
            <a:r>
              <a:rPr lang="en-US" sz="2400" i="1" dirty="0" smtClean="0"/>
              <a:t>Control, Operations                 </a:t>
            </a:r>
          </a:p>
          <a:p>
            <a:pPr marL="365760" lvl="1" indent="0">
              <a:buClr>
                <a:srgbClr val="002060"/>
              </a:buClr>
              <a:buNone/>
            </a:pPr>
            <a:r>
              <a:rPr lang="en-US" sz="2400" i="1" dirty="0" smtClean="0"/>
              <a:t>                                 </a:t>
            </a:r>
            <a:endParaRPr lang="en-US" sz="2400" i="1" dirty="0">
              <a:solidFill>
                <a:srgbClr val="002060"/>
              </a:solidFill>
            </a:endParaRPr>
          </a:p>
          <a:p>
            <a:pPr>
              <a:buClr>
                <a:srgbClr val="002060"/>
              </a:buClr>
            </a:pPr>
            <a:r>
              <a:rPr lang="en-US" b="1" dirty="0"/>
              <a:t>Finance: Kamini Umashankar</a:t>
            </a:r>
            <a:endParaRPr lang="en-US" dirty="0"/>
          </a:p>
          <a:p>
            <a:pPr marL="365760" lvl="1" indent="0">
              <a:buClr>
                <a:srgbClr val="002060"/>
              </a:buClr>
              <a:buNone/>
            </a:pPr>
            <a:r>
              <a:rPr lang="en-US" sz="2400" i="1" dirty="0" smtClean="0"/>
              <a:t>Financial </a:t>
            </a:r>
            <a:r>
              <a:rPr lang="en-US" sz="2400" i="1" dirty="0" smtClean="0"/>
              <a:t>Control &amp; Reporting</a:t>
            </a:r>
            <a:endParaRPr lang="en-US" i="1" dirty="0">
              <a:solidFill>
                <a:srgbClr val="002060"/>
              </a:solidFill>
            </a:endParaRPr>
          </a:p>
          <a:p>
            <a:pPr marL="365760" lvl="1" indent="0">
              <a:buClr>
                <a:srgbClr val="002060"/>
              </a:buClr>
              <a:buFont typeface="Arial" panose="020B0604020202020204" pitchFamily="34" charset="0"/>
              <a:buNone/>
            </a:pPr>
            <a:endParaRPr lang="en-US" i="1" dirty="0"/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0" y="2971800"/>
            <a:ext cx="6400800" cy="1143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>
                <a:srgbClr val="002060"/>
              </a:buClr>
            </a:pPr>
            <a:endParaRPr lang="en-US" i="1" dirty="0">
              <a:solidFill>
                <a:srgbClr val="002060"/>
              </a:solidFill>
            </a:endParaRPr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989012" y="249806"/>
            <a:ext cx="7670802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800" dirty="0">
                <a:solidFill>
                  <a:schemeClr val="accent6">
                    <a:lumMod val="75000"/>
                  </a:schemeClr>
                </a:solidFill>
                <a:latin typeface="Baskerville Old Face" panose="02020602080505020303" pitchFamily="18" charset="0"/>
              </a:rPr>
              <a:t>E</a:t>
            </a:r>
            <a:r>
              <a:rPr lang="en-US" sz="4800" dirty="0">
                <a:latin typeface="Baskerville Old Face" panose="02020602080505020303" pitchFamily="18" charset="0"/>
              </a:rPr>
              <a:t>ntr</a:t>
            </a:r>
            <a:r>
              <a:rPr lang="en-US" sz="4800" dirty="0">
                <a:solidFill>
                  <a:schemeClr val="accent6">
                    <a:lumMod val="75000"/>
                  </a:schemeClr>
                </a:solidFill>
                <a:latin typeface="Baskerville Old Face" panose="02020602080505020303" pitchFamily="18" charset="0"/>
              </a:rPr>
              <a:t>e</a:t>
            </a:r>
            <a:r>
              <a:rPr lang="en-US" sz="4800" dirty="0">
                <a:latin typeface="Baskerville Old Face" panose="02020602080505020303" pitchFamily="18" charset="0"/>
              </a:rPr>
              <a:t>pr</a:t>
            </a:r>
            <a:r>
              <a:rPr lang="en-US" sz="4800" dirty="0">
                <a:solidFill>
                  <a:schemeClr val="accent6">
                    <a:lumMod val="75000"/>
                  </a:schemeClr>
                </a:solidFill>
                <a:latin typeface="Baskerville Old Face" panose="02020602080505020303" pitchFamily="18" charset="0"/>
              </a:rPr>
              <a:t>e</a:t>
            </a:r>
            <a:r>
              <a:rPr lang="en-US" sz="4800" dirty="0">
                <a:latin typeface="Baskerville Old Face" panose="02020602080505020303" pitchFamily="18" charset="0"/>
              </a:rPr>
              <a:t>n</a:t>
            </a:r>
            <a:r>
              <a:rPr lang="en-US" sz="4800" dirty="0">
                <a:solidFill>
                  <a:schemeClr val="accent6">
                    <a:lumMod val="75000"/>
                  </a:schemeClr>
                </a:solidFill>
                <a:latin typeface="Baskerville Old Face" panose="02020602080505020303" pitchFamily="18" charset="0"/>
              </a:rPr>
              <a:t>e</a:t>
            </a:r>
            <a:r>
              <a:rPr lang="en-US" sz="4800" dirty="0">
                <a:latin typeface="Baskerville Old Face" panose="02020602080505020303" pitchFamily="18" charset="0"/>
              </a:rPr>
              <a:t>urial T</a:t>
            </a:r>
            <a:r>
              <a:rPr lang="en-US" sz="4800" dirty="0">
                <a:solidFill>
                  <a:schemeClr val="accent6">
                    <a:lumMod val="75000"/>
                  </a:schemeClr>
                </a:solidFill>
                <a:latin typeface="Baskerville Old Face" panose="02020602080505020303" pitchFamily="18" charset="0"/>
              </a:rPr>
              <a:t>e</a:t>
            </a:r>
            <a:r>
              <a:rPr lang="en-US" sz="4800" dirty="0">
                <a:latin typeface="Baskerville Old Face" panose="02020602080505020303" pitchFamily="18" charset="0"/>
              </a:rPr>
              <a:t>am</a:t>
            </a:r>
            <a:endParaRPr lang="en-US" dirty="0"/>
          </a:p>
        </p:txBody>
      </p:sp>
      <p:pic>
        <p:nvPicPr>
          <p:cNvPr id="7" name="Picture 12" descr="FRANCISCO SOLVES GARCIA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08812" y="4123410"/>
            <a:ext cx="1066799" cy="1066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8" descr="Raya Guruswamy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08812" y="1219200"/>
            <a:ext cx="1067063" cy="11566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10" descr="Kamini Umashankar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08812" y="5488773"/>
            <a:ext cx="1066799" cy="10151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14" descr="Kartik Muktinutalapati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08812" y="2743200"/>
            <a:ext cx="1075814" cy="11206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16" descr="bplogo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8151812" y="1642335"/>
            <a:ext cx="1169792" cy="733557"/>
          </a:xfrm>
          <a:prstGeom prst="rect">
            <a:avLst/>
          </a:prstGeom>
        </p:spPr>
      </p:pic>
      <p:pic>
        <p:nvPicPr>
          <p:cNvPr id="12" name="Picture 17" descr="Logo-OHL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8151812" y="4645991"/>
            <a:ext cx="1545733" cy="544219"/>
          </a:xfrm>
          <a:prstGeom prst="rect">
            <a:avLst/>
          </a:prstGeom>
        </p:spPr>
      </p:pic>
      <p:pic>
        <p:nvPicPr>
          <p:cNvPr id="13" name="Picture 18" descr="new-microsoft-logo.pn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8151812" y="3407578"/>
            <a:ext cx="1698823" cy="456320"/>
          </a:xfrm>
          <a:prstGeom prst="rect">
            <a:avLst/>
          </a:prstGeom>
        </p:spPr>
      </p:pic>
      <p:pic>
        <p:nvPicPr>
          <p:cNvPr id="14" name="Picture 19" descr="sun-life-logo.jp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8151812" y="5931288"/>
            <a:ext cx="1479443" cy="5726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22833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800">
                <a:latin typeface="Baskerville Old Face" panose="02020602080505020303" pitchFamily="18" charset="0"/>
              </a:rPr>
              <a:t>Thank </a:t>
            </a:r>
            <a:r>
              <a:rPr lang="en-US" sz="4800" smtClean="0">
                <a:latin typeface="Baskerville Old Face" panose="02020602080505020303" pitchFamily="18" charset="0"/>
              </a:rPr>
              <a:t>You!</a:t>
            </a:r>
            <a:endParaRPr lang="en-US" dirty="0"/>
          </a:p>
        </p:txBody>
      </p:sp>
      <p:pic>
        <p:nvPicPr>
          <p:cNvPr id="12" name="Picture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0587" y="1371600"/>
            <a:ext cx="7867650" cy="46243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30343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609441" y="274638"/>
            <a:ext cx="10969943" cy="1143000"/>
          </a:xfrm>
        </p:spPr>
        <p:txBody>
          <a:bodyPr/>
          <a:lstStyle/>
          <a:p>
            <a:r>
              <a:rPr lang="en-US" sz="4800" dirty="0">
                <a:solidFill>
                  <a:schemeClr val="accent6">
                    <a:lumMod val="75000"/>
                  </a:schemeClr>
                </a:solidFill>
                <a:latin typeface="Baskerville Old Face" panose="02020602080505020303" pitchFamily="18" charset="0"/>
              </a:rPr>
              <a:t>F</a:t>
            </a:r>
            <a:r>
              <a:rPr lang="en-US" sz="4800" dirty="0">
                <a:solidFill>
                  <a:srgbClr val="000000"/>
                </a:solidFill>
                <a:latin typeface="Baskerville Old Face" panose="02020602080505020303" pitchFamily="18" charset="0"/>
              </a:rPr>
              <a:t>ood Lo</a:t>
            </a:r>
            <a:r>
              <a:rPr lang="en-US" sz="4800" dirty="0">
                <a:solidFill>
                  <a:schemeClr val="accent6">
                    <a:lumMod val="75000"/>
                  </a:schemeClr>
                </a:solidFill>
                <a:latin typeface="Baskerville Old Face" panose="02020602080505020303" pitchFamily="18" charset="0"/>
              </a:rPr>
              <a:t>g</a:t>
            </a:r>
            <a:r>
              <a:rPr lang="en-US" sz="4800" dirty="0">
                <a:solidFill>
                  <a:srgbClr val="000000"/>
                </a:solidFill>
                <a:latin typeface="Baskerville Old Face" panose="02020602080505020303" pitchFamily="18" charset="0"/>
              </a:rPr>
              <a:t>ging Toda</a:t>
            </a:r>
            <a:r>
              <a:rPr lang="en-US" sz="4800" dirty="0">
                <a:solidFill>
                  <a:schemeClr val="accent6">
                    <a:lumMod val="75000"/>
                  </a:schemeClr>
                </a:solidFill>
                <a:latin typeface="Baskerville Old Face" panose="02020602080505020303" pitchFamily="18" charset="0"/>
              </a:rPr>
              <a:t>y</a:t>
            </a:r>
            <a:endParaRPr lang="en-US" dirty="0"/>
          </a:p>
        </p:txBody>
      </p:sp>
      <p:pic>
        <p:nvPicPr>
          <p:cNvPr id="5" name="picture"/>
          <p:cNvPicPr>
            <a:picLocks noGrp="1"/>
          </p:cNvPicPr>
          <p:nvPr>
            <p:ph idx="429496729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4523" y="1590500"/>
            <a:ext cx="2314575" cy="2272347"/>
          </a:xfrm>
          <a:prstGeom prst="rect">
            <a:avLst/>
          </a:prstGeom>
        </p:spPr>
      </p:pic>
      <p:pic>
        <p:nvPicPr>
          <p:cNvPr id="7" name="picture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96908" y="1926795"/>
            <a:ext cx="2209800" cy="1920523"/>
          </a:xfrm>
          <a:prstGeom prst="rect">
            <a:avLst/>
          </a:prstGeom>
        </p:spPr>
      </p:pic>
      <p:pic>
        <p:nvPicPr>
          <p:cNvPr id="8" name="picture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24702" y="1926795"/>
            <a:ext cx="2375535" cy="1920523"/>
          </a:xfrm>
          <a:prstGeom prst="rect">
            <a:avLst/>
          </a:prstGeom>
        </p:spPr>
      </p:pic>
      <p:pic>
        <p:nvPicPr>
          <p:cNvPr id="9" name="picture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944" y="4475525"/>
            <a:ext cx="2133600" cy="1762760"/>
          </a:xfrm>
          <a:prstGeom prst="rect">
            <a:avLst/>
          </a:prstGeom>
        </p:spPr>
      </p:pic>
      <p:pic>
        <p:nvPicPr>
          <p:cNvPr id="10" name="Picture 9" descr="http://ts1.mm.bing.net/th?id=HN.608027928769529952&amp;w=242&amp;h=171&amp;c=7&amp;rs=1&amp;pid=1.7"/>
          <p:cNvPicPr/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4411" y="4452665"/>
            <a:ext cx="1981200" cy="180848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picture"/>
          <p:cNvPicPr/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87246" y="4395900"/>
            <a:ext cx="2209800" cy="1892700"/>
          </a:xfrm>
          <a:prstGeom prst="rect">
            <a:avLst/>
          </a:prstGeom>
        </p:spPr>
      </p:pic>
      <p:pic>
        <p:nvPicPr>
          <p:cNvPr id="12" name="Picture 11" descr="http://ts3.mm.bing.net/th?id=HN.608051160237935354&amp;w=178&amp;h=175&amp;c=7&amp;rs=1&amp;pid=1.7"/>
          <p:cNvPicPr/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5781" y="4369647"/>
            <a:ext cx="1981200" cy="1892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4309" y="2614433"/>
            <a:ext cx="685800" cy="6857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87615" y="2579887"/>
            <a:ext cx="685800" cy="6857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6211" y="4996239"/>
            <a:ext cx="685800" cy="6857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" name="Picture 2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65822" y="4973099"/>
            <a:ext cx="685800" cy="6857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12881" y="4973099"/>
            <a:ext cx="685800" cy="6857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402664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Appendix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514229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609441" y="274638"/>
            <a:ext cx="10969943" cy="1143000"/>
          </a:xfrm>
        </p:spPr>
        <p:txBody>
          <a:bodyPr/>
          <a:lstStyle/>
          <a:p>
            <a:r>
              <a:rPr lang="en-US" dirty="0" smtClean="0">
                <a:latin typeface="Baskerville Old Face" panose="02020602080505020303" pitchFamily="18" charset="0"/>
              </a:rPr>
              <a:t>Mar</a:t>
            </a:r>
            <a:r>
              <a:rPr lang="en-US" dirty="0" smtClean="0">
                <a:solidFill>
                  <a:schemeClr val="accent6"/>
                </a:solidFill>
                <a:latin typeface="Baskerville Old Face" panose="02020602080505020303" pitchFamily="18" charset="0"/>
              </a:rPr>
              <a:t>k</a:t>
            </a:r>
            <a:r>
              <a:rPr lang="en-US" dirty="0" smtClean="0">
                <a:latin typeface="Baskerville Old Face" panose="02020602080505020303" pitchFamily="18" charset="0"/>
              </a:rPr>
              <a:t>eting</a:t>
            </a:r>
            <a:endParaRPr lang="en-US" dirty="0"/>
          </a:p>
        </p:txBody>
      </p:sp>
      <p:sp>
        <p:nvSpPr>
          <p:cNvPr id="3" name="Content Placeholder 2"/>
          <p:cNvSpPr>
            <a:spLocks/>
          </p:cNvSpPr>
          <p:nvPr/>
        </p:nvSpPr>
        <p:spPr>
          <a:xfrm>
            <a:off x="609441" y="1600206"/>
            <a:ext cx="10969943" cy="4525963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57928565"/>
              </p:ext>
            </p:extLst>
          </p:nvPr>
        </p:nvGraphicFramePr>
        <p:xfrm>
          <a:off x="303212" y="1348740"/>
          <a:ext cx="10287000" cy="55092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34786"/>
                <a:gridCol w="3273136"/>
                <a:gridCol w="3339935"/>
                <a:gridCol w="2939143"/>
              </a:tblGrid>
              <a:tr h="97155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/>
                        <a:t>What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/>
                        <a:t>How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/>
                        <a:t>Why</a:t>
                      </a:r>
                      <a:endParaRPr lang="en-US" b="1" dirty="0"/>
                    </a:p>
                  </a:txBody>
                  <a:tcPr/>
                </a:tc>
              </a:tr>
              <a:tr h="971550">
                <a:tc>
                  <a:txBody>
                    <a:bodyPr/>
                    <a:lstStyle/>
                    <a:p>
                      <a:r>
                        <a:rPr lang="en-US" b="1" dirty="0" smtClean="0"/>
                        <a:t>Blogs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Create nutritional blog, including opt-in email lists. Features health</a:t>
                      </a:r>
                      <a:r>
                        <a:rPr lang="en-US" sz="180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related topics such as celebrity healthy living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Contains links to several relevant nutritional, health and lifestyle information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Build up user-base or community during testing phase</a:t>
                      </a:r>
                      <a:endParaRPr lang="en-US" dirty="0"/>
                    </a:p>
                  </a:txBody>
                  <a:tcPr/>
                </a:tc>
              </a:tr>
              <a:tr h="971550">
                <a:tc>
                  <a:txBody>
                    <a:bodyPr/>
                    <a:lstStyle/>
                    <a:p>
                      <a:r>
                        <a:rPr lang="en-US" b="1" dirty="0" smtClean="0"/>
                        <a:t>SEO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Users are steered to MyHealthDash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Point users to MyHealthDash </a:t>
                      </a:r>
                      <a:r>
                        <a:rPr lang="en-US" baseline="0" dirty="0" smtClean="0"/>
                        <a:t>or when looking up details on competitors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Encourage users to switch and capitalize on competitors that are experiencing slow growth and/or poor sales</a:t>
                      </a:r>
                      <a:endParaRPr lang="en-US" dirty="0"/>
                    </a:p>
                  </a:txBody>
                  <a:tcPr/>
                </a:tc>
              </a:tr>
              <a:tr h="971550">
                <a:tc>
                  <a:txBody>
                    <a:bodyPr/>
                    <a:lstStyle/>
                    <a:p>
                      <a:r>
                        <a:rPr lang="en-US" b="1" dirty="0" smtClean="0"/>
                        <a:t>PR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Appeal to students, diet-restricted</a:t>
                      </a:r>
                      <a:r>
                        <a:rPr lang="en-US" baseline="0" dirty="0" smtClean="0"/>
                        <a:t> individuals and weight-loss strivers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Partner with major grocery stores, sports apparel retailers and employer insurance programs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Draw in users not actively searching for web-based solution for nutrition management</a:t>
                      </a:r>
                    </a:p>
                  </a:txBody>
                  <a:tcPr/>
                </a:tc>
              </a:tr>
              <a:tr h="971550">
                <a:tc>
                  <a:txBody>
                    <a:bodyPr/>
                    <a:lstStyle/>
                    <a:p>
                      <a:r>
                        <a:rPr lang="en-US" b="1" dirty="0" smtClean="0"/>
                        <a:t>Social</a:t>
                      </a:r>
                      <a:r>
                        <a:rPr lang="en-US" b="1" baseline="0" dirty="0" smtClean="0"/>
                        <a:t> Media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User-interaction</a:t>
                      </a:r>
                      <a:r>
                        <a:rPr lang="en-US" baseline="0" dirty="0" smtClean="0"/>
                        <a:t> and announcement platform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Establish</a:t>
                      </a:r>
                      <a:r>
                        <a:rPr lang="en-US" baseline="0" dirty="0" smtClean="0"/>
                        <a:t> presence on major social media applications (Facebook, Twitter)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Provide information for new-users and obtain feedback from users </a:t>
                      </a: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302721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hart 8"/>
          <p:cNvGraphicFramePr/>
          <p:nvPr>
            <p:extLst>
              <p:ext uri="{D42A27DB-BD31-4B8C-83A1-F6EECF244321}">
                <p14:modId xmlns:p14="http://schemas.microsoft.com/office/powerpoint/2010/main" val="1796760288"/>
              </p:ext>
            </p:extLst>
          </p:nvPr>
        </p:nvGraphicFramePr>
        <p:xfrm>
          <a:off x="836612" y="4122984"/>
          <a:ext cx="4343400" cy="2286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7" name="Chart 10"/>
          <p:cNvGraphicFramePr/>
          <p:nvPr>
            <p:extLst>
              <p:ext uri="{D42A27DB-BD31-4B8C-83A1-F6EECF244321}">
                <p14:modId xmlns:p14="http://schemas.microsoft.com/office/powerpoint/2010/main" val="3223147642"/>
              </p:ext>
            </p:extLst>
          </p:nvPr>
        </p:nvGraphicFramePr>
        <p:xfrm>
          <a:off x="836612" y="1121922"/>
          <a:ext cx="4343400" cy="276427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21" name="Rectangle 20"/>
          <p:cNvSpPr/>
          <p:nvPr/>
        </p:nvSpPr>
        <p:spPr>
          <a:xfrm>
            <a:off x="5484812" y="4038600"/>
            <a:ext cx="5715000" cy="249299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just"/>
            <a:r>
              <a:rPr lang="en-US" sz="2600" b="1" i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Allergy </a:t>
            </a:r>
            <a:r>
              <a:rPr lang="en-US" sz="2600" b="1" i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Alert: </a:t>
            </a:r>
            <a:r>
              <a:rPr lang="en-US" sz="2600" i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Peanut products found on Jan 11th receipt</a:t>
            </a:r>
          </a:p>
          <a:p>
            <a:pPr algn="just"/>
            <a:r>
              <a:rPr lang="en-US" sz="2600" b="1" i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Diet Alert: </a:t>
            </a:r>
            <a:r>
              <a:rPr lang="en-US" sz="2600" i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Your diet in December was low on Vitamins D &amp;A</a:t>
            </a:r>
          </a:p>
          <a:p>
            <a:pPr algn="just"/>
            <a:r>
              <a:rPr lang="en-US" sz="2600" b="1" i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Advice</a:t>
            </a:r>
            <a:r>
              <a:rPr lang="en-US" sz="2600" i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: Protein rich dishes are more satisfying than carbs or fats</a:t>
            </a:r>
            <a:endParaRPr lang="en-US" sz="2600" i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graphicFrame>
        <p:nvGraphicFramePr>
          <p:cNvPr id="25" name="Chart 12"/>
          <p:cNvGraphicFramePr/>
          <p:nvPr>
            <p:extLst>
              <p:ext uri="{D42A27DB-BD31-4B8C-83A1-F6EECF244321}">
                <p14:modId xmlns:p14="http://schemas.microsoft.com/office/powerpoint/2010/main" val="3504098209"/>
              </p:ext>
            </p:extLst>
          </p:nvPr>
        </p:nvGraphicFramePr>
        <p:xfrm>
          <a:off x="5637212" y="1121923"/>
          <a:ext cx="5562600" cy="276427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26" name="Rectangle 25"/>
          <p:cNvSpPr/>
          <p:nvPr/>
        </p:nvSpPr>
        <p:spPr>
          <a:xfrm>
            <a:off x="4159357" y="76200"/>
            <a:ext cx="3945311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s-ES" sz="4800" b="1" dirty="0">
                <a:latin typeface="Baskerville Old Face" panose="02020602080505020303" pitchFamily="18" charset="0"/>
                <a:ea typeface="AVGmdBU" pitchFamily="2" charset="-128"/>
              </a:rPr>
              <a:t>MyH</a:t>
            </a:r>
            <a:r>
              <a:rPr lang="es-ES" sz="4800" b="1" dirty="0">
                <a:solidFill>
                  <a:schemeClr val="accent6"/>
                </a:solidFill>
                <a:latin typeface="Baskerville Old Face" panose="02020602080505020303" pitchFamily="18" charset="0"/>
                <a:ea typeface="AVGmdBU" pitchFamily="2" charset="-128"/>
              </a:rPr>
              <a:t>e</a:t>
            </a:r>
            <a:r>
              <a:rPr lang="es-ES" sz="4800" b="1" dirty="0">
                <a:latin typeface="Baskerville Old Face" panose="02020602080505020303" pitchFamily="18" charset="0"/>
                <a:ea typeface="AVGmdBU" pitchFamily="2" charset="-128"/>
              </a:rPr>
              <a:t>althDash</a:t>
            </a:r>
            <a:endParaRPr lang="en-US" sz="5400" b="1" i="1" cap="none" spc="0" dirty="0">
              <a:ln/>
              <a:pattFill prst="dkUpDiag">
                <a:fgClr>
                  <a:schemeClr val="bg1">
                    <a:lumMod val="50000"/>
                  </a:schemeClr>
                </a:fgClr>
                <a:bgClr>
                  <a:schemeClr val="tx1">
                    <a:lumMod val="75000"/>
                    <a:lumOff val="25000"/>
                  </a:schemeClr>
                </a:bgClr>
              </a:pattFill>
              <a:effectLst>
                <a:outerShdw blurRad="38100" dist="19050" dir="2700000" algn="tl" rotWithShape="0">
                  <a:schemeClr val="dk1">
                    <a:lumMod val="50000"/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4062254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1497558" y="307100"/>
            <a:ext cx="9448800" cy="8369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>
              <a:spcBef>
                <a:spcPct val="0"/>
              </a:spcBef>
              <a:buNone/>
              <a:defRPr sz="4600" cap="none" spc="-100" baseline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4800" dirty="0">
                <a:solidFill>
                  <a:schemeClr val="tx1"/>
                </a:solidFill>
                <a:latin typeface="Baskerville Old Face" panose="02020602080505020303" pitchFamily="18" charset="0"/>
              </a:rPr>
              <a:t>Personali</a:t>
            </a:r>
            <a:r>
              <a:rPr lang="en-US" sz="4800" dirty="0">
                <a:solidFill>
                  <a:schemeClr val="accent6"/>
                </a:solidFill>
                <a:latin typeface="Baskerville Old Face" panose="02020602080505020303" pitchFamily="18" charset="0"/>
              </a:rPr>
              <a:t>z</a:t>
            </a:r>
            <a:r>
              <a:rPr lang="en-US" sz="4800" dirty="0">
                <a:solidFill>
                  <a:schemeClr val="tx1"/>
                </a:solidFill>
                <a:latin typeface="Baskerville Old Face" panose="02020602080505020303" pitchFamily="18" charset="0"/>
              </a:rPr>
              <a:t>ed Da</a:t>
            </a:r>
            <a:r>
              <a:rPr lang="en-US" sz="4800" dirty="0">
                <a:solidFill>
                  <a:schemeClr val="accent6"/>
                </a:solidFill>
                <a:latin typeface="Baskerville Old Face" panose="02020602080505020303" pitchFamily="18" charset="0"/>
              </a:rPr>
              <a:t>s</a:t>
            </a:r>
            <a:r>
              <a:rPr lang="en-US" sz="4800" dirty="0">
                <a:solidFill>
                  <a:schemeClr val="tx1"/>
                </a:solidFill>
                <a:latin typeface="Baskerville Old Face" panose="02020602080505020303" pitchFamily="18" charset="0"/>
              </a:rPr>
              <a:t>h </a:t>
            </a:r>
            <a:r>
              <a:rPr lang="en-US" sz="4800" dirty="0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Board- </a:t>
            </a:r>
            <a:r>
              <a:rPr lang="en-US" sz="4800" dirty="0">
                <a:solidFill>
                  <a:schemeClr val="tx1"/>
                </a:solidFill>
                <a:latin typeface="Baskerville Old Face" panose="02020602080505020303" pitchFamily="18" charset="0"/>
              </a:rPr>
              <a:t>E</a:t>
            </a:r>
            <a:r>
              <a:rPr lang="en-US" sz="4800" dirty="0">
                <a:solidFill>
                  <a:schemeClr val="accent6"/>
                </a:solidFill>
                <a:latin typeface="Baskerville Old Face" panose="02020602080505020303" pitchFamily="18" charset="0"/>
              </a:rPr>
              <a:t>x</a:t>
            </a:r>
            <a:r>
              <a:rPr lang="en-US" sz="4800" dirty="0">
                <a:solidFill>
                  <a:schemeClr val="tx1"/>
                </a:solidFill>
                <a:latin typeface="Baskerville Old Face" panose="02020602080505020303" pitchFamily="18" charset="0"/>
              </a:rPr>
              <a:t>amples 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3" name="Marcador de posición de imagen 6" descr="MyFitnessPal Dashboard.jpg"/>
          <p:cNvPicPr>
            <a:picLocks noChangeAspect="1"/>
          </p:cNvPicPr>
          <p:nvPr/>
        </p:nvPicPr>
        <p:blipFill>
          <a:blip r:embed="rId2"/>
          <a:srcRect t="11610" b="11610"/>
          <a:stretch>
            <a:fillRect/>
          </a:stretch>
        </p:blipFill>
        <p:spPr>
          <a:xfrm>
            <a:off x="1490720" y="1409042"/>
            <a:ext cx="2112538" cy="2691980"/>
          </a:xfrm>
          <a:prstGeom prst="rect">
            <a:avLst/>
          </a:prstGeom>
        </p:spPr>
      </p:pic>
      <p:pic>
        <p:nvPicPr>
          <p:cNvPr id="4" name="Imagen 8" descr="NutritionAnalysis Calorie Count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72955" y="4443046"/>
            <a:ext cx="3585111" cy="2061526"/>
          </a:xfrm>
          <a:prstGeom prst="rect">
            <a:avLst/>
          </a:prstGeom>
        </p:spPr>
      </p:pic>
      <p:pic>
        <p:nvPicPr>
          <p:cNvPr id="5" name="Imagen 9" descr="calorie-count-iphone-app Calorie Count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12015" y="1393829"/>
            <a:ext cx="1990094" cy="2707193"/>
          </a:xfrm>
          <a:prstGeom prst="rect">
            <a:avLst/>
          </a:prstGeom>
        </p:spPr>
      </p:pic>
      <p:pic>
        <p:nvPicPr>
          <p:cNvPr id="6" name="Imagen 11" descr="f33aa3d122eaeac738272711c89ac26431b84b39_large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42077" y="1402021"/>
            <a:ext cx="1920131" cy="2728214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490720" y="4077013"/>
            <a:ext cx="16002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smtClean="0"/>
              <a:t>Myfitnesspal</a:t>
            </a:r>
            <a:endParaRPr lang="en-US" sz="1200" dirty="0"/>
          </a:p>
        </p:txBody>
      </p:sp>
      <p:sp>
        <p:nvSpPr>
          <p:cNvPr id="8" name="TextBox 1"/>
          <p:cNvSpPr txBox="1"/>
          <p:nvPr/>
        </p:nvSpPr>
        <p:spPr>
          <a:xfrm>
            <a:off x="4491127" y="4118914"/>
            <a:ext cx="16002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Carb Manager</a:t>
            </a:r>
          </a:p>
        </p:txBody>
      </p:sp>
      <p:sp>
        <p:nvSpPr>
          <p:cNvPr id="9" name="TextBox 1"/>
          <p:cNvSpPr txBox="1"/>
          <p:nvPr/>
        </p:nvSpPr>
        <p:spPr>
          <a:xfrm>
            <a:off x="7161573" y="4149380"/>
            <a:ext cx="16002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Calorie Count</a:t>
            </a:r>
          </a:p>
        </p:txBody>
      </p:sp>
      <p:sp>
        <p:nvSpPr>
          <p:cNvPr id="10" name="TextBox 1"/>
          <p:cNvSpPr txBox="1"/>
          <p:nvPr/>
        </p:nvSpPr>
        <p:spPr>
          <a:xfrm>
            <a:off x="4289695" y="6537684"/>
            <a:ext cx="16002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Lifewithlyn</a:t>
            </a:r>
          </a:p>
        </p:txBody>
      </p:sp>
    </p:spTree>
    <p:extLst>
      <p:ext uri="{BB962C8B-B14F-4D97-AF65-F5344CB8AC3E}">
        <p14:creationId xmlns:p14="http://schemas.microsoft.com/office/powerpoint/2010/main" val="319689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1600041" y="76200"/>
            <a:ext cx="7999571" cy="1143000"/>
          </a:xfrm>
        </p:spPr>
        <p:txBody>
          <a:bodyPr/>
          <a:lstStyle/>
          <a:p>
            <a:r>
              <a:rPr lang="en-US" sz="4800" dirty="0">
                <a:latin typeface="Baskerville Old Face" panose="02020602080505020303" pitchFamily="18" charset="0"/>
              </a:rPr>
              <a:t>Fir</a:t>
            </a:r>
            <a:r>
              <a:rPr lang="en-US" sz="4800" dirty="0">
                <a:solidFill>
                  <a:schemeClr val="accent6"/>
                </a:solidFill>
                <a:latin typeface="Baskerville Old Face" panose="02020602080505020303" pitchFamily="18" charset="0"/>
              </a:rPr>
              <a:t>s</a:t>
            </a:r>
            <a:r>
              <a:rPr lang="en-US" sz="4800" dirty="0">
                <a:latin typeface="Baskerville Old Face" panose="02020602080505020303" pitchFamily="18" charset="0"/>
              </a:rPr>
              <a:t>t M</a:t>
            </a:r>
            <a:r>
              <a:rPr lang="en-US" sz="4800" dirty="0">
                <a:solidFill>
                  <a:schemeClr val="accent6"/>
                </a:solidFill>
                <a:latin typeface="Baskerville Old Face" panose="02020602080505020303" pitchFamily="18" charset="0"/>
              </a:rPr>
              <a:t>a</a:t>
            </a:r>
            <a:r>
              <a:rPr lang="en-US" sz="4800" dirty="0">
                <a:latin typeface="Baskerville Old Face" panose="02020602080505020303" pitchFamily="18" charset="0"/>
              </a:rPr>
              <a:t>rket - </a:t>
            </a:r>
            <a:r>
              <a:rPr lang="en-US" sz="4800" dirty="0" smtClean="0">
                <a:latin typeface="Baskerville Old Face" panose="02020602080505020303" pitchFamily="18" charset="0"/>
              </a:rPr>
              <a:t>Au</a:t>
            </a:r>
            <a:r>
              <a:rPr lang="en-US" sz="4800" dirty="0" smtClean="0">
                <a:solidFill>
                  <a:schemeClr val="accent6"/>
                </a:solidFill>
                <a:latin typeface="Baskerville Old Face" panose="02020602080505020303" pitchFamily="18" charset="0"/>
              </a:rPr>
              <a:t>s</a:t>
            </a:r>
            <a:r>
              <a:rPr lang="en-US" sz="4800" dirty="0" smtClean="0">
                <a:latin typeface="Baskerville Old Face" panose="02020602080505020303" pitchFamily="18" charset="0"/>
              </a:rPr>
              <a:t>tin</a:t>
            </a: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0913" y="1320801"/>
            <a:ext cx="2705099" cy="18033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2" descr="C:\Users\gurur6\Downloads\20140309_104814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74241" y="3961324"/>
            <a:ext cx="2794000" cy="2095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9412" y="3314700"/>
            <a:ext cx="2857500" cy="2857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3923" y="4186073"/>
            <a:ext cx="2362200" cy="16460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1" name="Picture 7" descr="http://upload.wikimedia.org/wikipedia/en/thumb/f/f3/Whole_Foods_Market_logo.svg/543px-Whole_Foods_Market_logo.svg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60068" y="1385939"/>
            <a:ext cx="2935287" cy="21838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18309" y="975755"/>
            <a:ext cx="1132182" cy="11321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5" name="Picture 11" descr="http://upload.wikimedia.org/wikipedia/commons/d/da/Logo_of_the_HEB_Grocery_Company%2C_LP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99412" y="2306158"/>
            <a:ext cx="2385846" cy="776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5833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1953395" y="128244"/>
            <a:ext cx="7670802" cy="971116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>
                <a:solidFill>
                  <a:schemeClr val="accent6"/>
                </a:solidFill>
                <a:latin typeface="Baskerville Old Face" panose="02020602080505020303" pitchFamily="18" charset="0"/>
              </a:rPr>
              <a:t>D</a:t>
            </a:r>
            <a:r>
              <a:rPr lang="en-US" dirty="0" smtClean="0">
                <a:latin typeface="Baskerville Old Face" panose="02020602080505020303" pitchFamily="18" charset="0"/>
              </a:rPr>
              <a:t>ata I</a:t>
            </a:r>
            <a:r>
              <a:rPr lang="en-US" dirty="0" smtClean="0">
                <a:solidFill>
                  <a:schemeClr val="accent6"/>
                </a:solidFill>
                <a:latin typeface="Baskerville Old Face" panose="02020602080505020303" pitchFamily="18" charset="0"/>
              </a:rPr>
              <a:t>n</a:t>
            </a:r>
            <a:r>
              <a:rPr lang="en-US" dirty="0" smtClean="0">
                <a:latin typeface="Baskerville Old Face" panose="02020602080505020303" pitchFamily="18" charset="0"/>
              </a:rPr>
              <a:t>put M</a:t>
            </a:r>
            <a:r>
              <a:rPr lang="en-US" dirty="0" smtClean="0">
                <a:solidFill>
                  <a:schemeClr val="accent6"/>
                </a:solidFill>
                <a:latin typeface="Baskerville Old Face" panose="02020602080505020303" pitchFamily="18" charset="0"/>
              </a:rPr>
              <a:t>e</a:t>
            </a:r>
            <a:r>
              <a:rPr lang="en-US" dirty="0" smtClean="0">
                <a:latin typeface="Baskerville Old Face" panose="02020602080505020303" pitchFamily="18" charset="0"/>
              </a:rPr>
              <a:t>chanisms</a:t>
            </a:r>
            <a:endParaRPr lang="en-US" dirty="0">
              <a:latin typeface="Baskerville Old Face" panose="02020602080505020303" pitchFamily="18" charset="0"/>
            </a:endParaRPr>
          </a:p>
        </p:txBody>
      </p:sp>
      <p:pic>
        <p:nvPicPr>
          <p:cNvPr id="4" name="Picture 4" descr="https://lh6.googleusercontent.com/RiK7Vt80bJ9rrZmnQq_9hU6-_P9Tu_K7yr9xFpy7Y22oHCPRmXaDcZ91qLZDE5nRdNLIWgqDHdn76dPxJ5KftIuEvIkI1bbrRoCDBzRxR1m3pch1OO26n_z0qQ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99412" y="1171575"/>
            <a:ext cx="1630855" cy="2895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6" descr="https://lh6.googleusercontent.com/M9MX6iwsbFHSjnyD7ct12j7zN1n5AJrUVfqoLYwrY57yYQubMjyEiZZFttvzP4NB1pq4nt8C_8dGC6nU7rdR37pdVu7_Oi9o5qX2c_pNbC0HoF1wxP3Tk-V9UQ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56"/>
          <a:stretch/>
        </p:blipFill>
        <p:spPr bwMode="auto">
          <a:xfrm>
            <a:off x="1293812" y="1481137"/>
            <a:ext cx="3098801" cy="19145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02449" y="3581400"/>
            <a:ext cx="1552575" cy="48577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83869" y="4067175"/>
            <a:ext cx="2066247" cy="1828800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2365356" y="3362622"/>
            <a:ext cx="955711" cy="61555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400" b="1" cap="none" spc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6"/>
                </a:solidFill>
                <a:effectLst/>
              </a:rPr>
              <a:t>OCR</a:t>
            </a:r>
            <a:endParaRPr lang="en-US" sz="3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6"/>
              </a:solidFill>
              <a:effectLst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4399363" y="5873563"/>
            <a:ext cx="2972737" cy="61555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400" b="1" cap="none" spc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6"/>
                </a:solidFill>
                <a:effectLst/>
              </a:rPr>
              <a:t>Digital Receipts</a:t>
            </a:r>
            <a:endParaRPr lang="en-US" sz="3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6"/>
              </a:solidFill>
              <a:effectLst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7764369" y="3837734"/>
            <a:ext cx="1989647" cy="61555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400" b="1" cap="none" spc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6"/>
                </a:solidFill>
                <a:effectLst/>
              </a:rPr>
              <a:t>Bar Codes</a:t>
            </a:r>
            <a:endParaRPr lang="en-US" sz="3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6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8708238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https://lh6.googleusercontent.com/RiK7Vt80bJ9rrZmnQq_9hU6-_P9Tu_K7yr9xFpy7Y22oHCPRmXaDcZ91qLZDE5nRdNLIWgqDHdn76dPxJ5KftIuEvIkI1bbrRoCDBzRxR1m3pch1OO26n_z0qQ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3212" y="1416017"/>
            <a:ext cx="1600200" cy="24899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itle 2"/>
          <p:cNvSpPr txBox="1">
            <a:spLocks/>
          </p:cNvSpPr>
          <p:nvPr/>
        </p:nvSpPr>
        <p:spPr>
          <a:xfrm>
            <a:off x="609441" y="274638"/>
            <a:ext cx="10969943" cy="114300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		</a:t>
            </a:r>
            <a:r>
              <a:rPr lang="en-US" sz="4800" smtClean="0">
                <a:solidFill>
                  <a:schemeClr val="accent6"/>
                </a:solidFill>
                <a:latin typeface="Baskerville Old Face" panose="02020602080505020303" pitchFamily="18" charset="0"/>
              </a:rPr>
              <a:t>B</a:t>
            </a:r>
            <a:r>
              <a:rPr lang="en-US" sz="4800" smtClean="0">
                <a:latin typeface="Baskerville Old Face" panose="02020602080505020303" pitchFamily="18" charset="0"/>
              </a:rPr>
              <a:t>arcode In</a:t>
            </a:r>
            <a:r>
              <a:rPr lang="en-US" sz="4800" smtClean="0">
                <a:solidFill>
                  <a:schemeClr val="accent6"/>
                </a:solidFill>
                <a:latin typeface="Baskerville Old Face" panose="02020602080505020303" pitchFamily="18" charset="0"/>
              </a:rPr>
              <a:t>p</a:t>
            </a:r>
            <a:r>
              <a:rPr lang="en-US" sz="4800" smtClean="0">
                <a:latin typeface="Baskerville Old Face" panose="02020602080505020303" pitchFamily="18" charset="0"/>
              </a:rPr>
              <a:t>ut S</a:t>
            </a:r>
            <a:r>
              <a:rPr lang="en-US" sz="4800" smtClean="0">
                <a:solidFill>
                  <a:schemeClr val="accent6"/>
                </a:solidFill>
                <a:latin typeface="Baskerville Old Face" panose="02020602080505020303" pitchFamily="18" charset="0"/>
              </a:rPr>
              <a:t>c</a:t>
            </a:r>
            <a:r>
              <a:rPr lang="en-US" sz="4800" smtClean="0">
                <a:latin typeface="Baskerville Old Face" panose="02020602080505020303" pitchFamily="18" charset="0"/>
              </a:rPr>
              <a:t>enario</a:t>
            </a:r>
            <a:endParaRPr lang="en-US" dirty="0"/>
          </a:p>
        </p:txBody>
      </p:sp>
      <p:sp>
        <p:nvSpPr>
          <p:cNvPr id="4" name="Oval 3"/>
          <p:cNvSpPr/>
          <p:nvPr/>
        </p:nvSpPr>
        <p:spPr>
          <a:xfrm>
            <a:off x="-77787" y="3200400"/>
            <a:ext cx="2133600" cy="533400"/>
          </a:xfrm>
          <a:prstGeom prst="ellipse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lowchart: Magnetic Disk 4"/>
          <p:cNvSpPr/>
          <p:nvPr/>
        </p:nvSpPr>
        <p:spPr>
          <a:xfrm>
            <a:off x="74612" y="4982825"/>
            <a:ext cx="2057400" cy="1858962"/>
          </a:xfrm>
          <a:prstGeom prst="flowChartMagneticDis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Walmart Receipt Repository</a:t>
            </a:r>
            <a:endParaRPr lang="en-US" dirty="0"/>
          </a:p>
        </p:txBody>
      </p:sp>
      <p:sp>
        <p:nvSpPr>
          <p:cNvPr id="6" name="Right Arrow 5"/>
          <p:cNvSpPr/>
          <p:nvPr/>
        </p:nvSpPr>
        <p:spPr>
          <a:xfrm rot="5400000">
            <a:off x="593842" y="4215790"/>
            <a:ext cx="1018939" cy="457200"/>
          </a:xfrm>
          <a:prstGeom prst="rightArrow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Flowchart: Data 6"/>
          <p:cNvSpPr/>
          <p:nvPr/>
        </p:nvSpPr>
        <p:spPr>
          <a:xfrm>
            <a:off x="2741612" y="5455106"/>
            <a:ext cx="1981200" cy="914400"/>
          </a:xfrm>
          <a:prstGeom prst="flowChartInputOutp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Itemized Product  List</a:t>
            </a:r>
            <a:endParaRPr lang="en-US" dirty="0"/>
          </a:p>
        </p:txBody>
      </p:sp>
      <p:sp>
        <p:nvSpPr>
          <p:cNvPr id="8" name="Flowchart: Magnetic Disk 7"/>
          <p:cNvSpPr/>
          <p:nvPr/>
        </p:nvSpPr>
        <p:spPr>
          <a:xfrm>
            <a:off x="2359919" y="1476409"/>
            <a:ext cx="1981200" cy="2171700"/>
          </a:xfrm>
          <a:prstGeom prst="flowChartMagneticDis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Product Nutrition DB</a:t>
            </a:r>
            <a:endParaRPr lang="en-US" dirty="0"/>
          </a:p>
        </p:txBody>
      </p:sp>
      <p:sp>
        <p:nvSpPr>
          <p:cNvPr id="9" name="Flowchart: Data 8"/>
          <p:cNvSpPr/>
          <p:nvPr/>
        </p:nvSpPr>
        <p:spPr>
          <a:xfrm>
            <a:off x="5416549" y="2105059"/>
            <a:ext cx="1981200" cy="914400"/>
          </a:xfrm>
          <a:prstGeom prst="flowChartInputOutp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Nutrition Info</a:t>
            </a:r>
            <a:endParaRPr lang="en-US" dirty="0"/>
          </a:p>
        </p:txBody>
      </p:sp>
      <p:sp>
        <p:nvSpPr>
          <p:cNvPr id="10" name="Right Arrow 9"/>
          <p:cNvSpPr/>
          <p:nvPr/>
        </p:nvSpPr>
        <p:spPr>
          <a:xfrm rot="245944">
            <a:off x="2180065" y="5526961"/>
            <a:ext cx="715583" cy="457200"/>
          </a:xfrm>
          <a:prstGeom prst="rightArrow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ight Arrow 10"/>
          <p:cNvSpPr/>
          <p:nvPr/>
        </p:nvSpPr>
        <p:spPr>
          <a:xfrm rot="15153178">
            <a:off x="3187269" y="4251262"/>
            <a:ext cx="1089885" cy="457200"/>
          </a:xfrm>
          <a:prstGeom prst="rightArrow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ight Arrow 11"/>
          <p:cNvSpPr/>
          <p:nvPr/>
        </p:nvSpPr>
        <p:spPr>
          <a:xfrm rot="177775">
            <a:off x="4536924" y="2333659"/>
            <a:ext cx="905175" cy="457200"/>
          </a:xfrm>
          <a:prstGeom prst="rightArrow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Flowchart: Magnetic Disk 12"/>
          <p:cNvSpPr/>
          <p:nvPr/>
        </p:nvSpPr>
        <p:spPr>
          <a:xfrm>
            <a:off x="8318156" y="1764844"/>
            <a:ext cx="1583633" cy="1435556"/>
          </a:xfrm>
          <a:prstGeom prst="flowChartMagneticDis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 smtClean="0"/>
          </a:p>
          <a:p>
            <a:pPr algn="ctr"/>
            <a:r>
              <a:rPr lang="en-US" dirty="0" smtClean="0"/>
              <a:t>Personal Nutrition Data</a:t>
            </a:r>
          </a:p>
          <a:p>
            <a:pPr algn="ctr"/>
            <a:r>
              <a:rPr lang="en-US" i="1" dirty="0" smtClean="0"/>
              <a:t>Goals</a:t>
            </a:r>
          </a:p>
          <a:p>
            <a:pPr algn="ctr"/>
            <a:r>
              <a:rPr lang="en-US" i="1" dirty="0" smtClean="0"/>
              <a:t>History</a:t>
            </a:r>
          </a:p>
          <a:p>
            <a:pPr algn="ctr"/>
            <a:endParaRPr lang="en-US" dirty="0"/>
          </a:p>
        </p:txBody>
      </p:sp>
      <p:sp>
        <p:nvSpPr>
          <p:cNvPr id="14" name="Right Arrow 13"/>
          <p:cNvSpPr/>
          <p:nvPr/>
        </p:nvSpPr>
        <p:spPr>
          <a:xfrm rot="3850842">
            <a:off x="6449789" y="3699340"/>
            <a:ext cx="1089885" cy="457200"/>
          </a:xfrm>
          <a:prstGeom prst="rightArrow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ight Arrow 14"/>
          <p:cNvSpPr/>
          <p:nvPr/>
        </p:nvSpPr>
        <p:spPr>
          <a:xfrm rot="6965969">
            <a:off x="8280840" y="3709175"/>
            <a:ext cx="1112151" cy="457200"/>
          </a:xfrm>
          <a:prstGeom prst="rightArrow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51612" y="4929541"/>
            <a:ext cx="2799289" cy="1885950"/>
          </a:xfrm>
          <a:prstGeom prst="rect">
            <a:avLst/>
          </a:prstGeom>
        </p:spPr>
      </p:pic>
      <p:sp>
        <p:nvSpPr>
          <p:cNvPr id="17" name="Oval 16"/>
          <p:cNvSpPr/>
          <p:nvPr/>
        </p:nvSpPr>
        <p:spPr>
          <a:xfrm>
            <a:off x="6359948" y="3293424"/>
            <a:ext cx="3200400" cy="826911"/>
          </a:xfrm>
          <a:prstGeom prst="ellipse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/>
          <p:cNvSpPr/>
          <p:nvPr/>
        </p:nvSpPr>
        <p:spPr>
          <a:xfrm>
            <a:off x="6978461" y="3461125"/>
            <a:ext cx="1981953" cy="55399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000" b="0" i="1" cap="none" spc="0" dirty="0" smtClean="0">
                <a:ln w="0"/>
                <a:gradFill>
                  <a:gsLst>
                    <a:gs pos="21000">
                      <a:srgbClr val="53575C"/>
                    </a:gs>
                    <a:gs pos="88000">
                      <a:srgbClr val="C5C7CA"/>
                    </a:gs>
                  </a:gsLst>
                  <a:lin ang="5400000"/>
                </a:gradFill>
                <a:effectLst/>
              </a:rPr>
              <a:t>Intelligence</a:t>
            </a:r>
            <a:endParaRPr lang="en-US" sz="3000" b="0" i="1" cap="none" spc="0" dirty="0">
              <a:ln w="0"/>
              <a:gradFill>
                <a:gsLst>
                  <a:gs pos="21000">
                    <a:srgbClr val="53575C"/>
                  </a:gs>
                  <a:gs pos="88000">
                    <a:srgbClr val="C5C7CA"/>
                  </a:gs>
                </a:gsLst>
                <a:lin ang="5400000"/>
              </a:gra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240333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https://lh6.googleusercontent.com/RiK7Vt80bJ9rrZmnQq_9hU6-_P9Tu_K7yr9xFpy7Y22oHCPRmXaDcZ91qLZDE5nRdNLIWgqDHdn76dPxJ5KftIuEvIkI1bbrRoCDBzRxR1m3pch1OO26n_z0qQ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388" y="1416015"/>
            <a:ext cx="1600200" cy="24899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itle 2"/>
          <p:cNvSpPr txBox="1">
            <a:spLocks/>
          </p:cNvSpPr>
          <p:nvPr/>
        </p:nvSpPr>
        <p:spPr>
          <a:xfrm>
            <a:off x="-306388" y="258533"/>
            <a:ext cx="10969943" cy="114300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/>
              <a:t>		</a:t>
            </a:r>
            <a:r>
              <a:rPr lang="en-US" sz="4800" dirty="0" smtClean="0">
                <a:solidFill>
                  <a:schemeClr val="accent6"/>
                </a:solidFill>
                <a:latin typeface="Baskerville Old Face" panose="02020602080505020303" pitchFamily="18" charset="0"/>
              </a:rPr>
              <a:t>B</a:t>
            </a:r>
            <a:r>
              <a:rPr lang="en-US" sz="4800" dirty="0" smtClean="0">
                <a:latin typeface="Baskerville Old Face" panose="02020602080505020303" pitchFamily="18" charset="0"/>
              </a:rPr>
              <a:t>arcode In</a:t>
            </a:r>
            <a:r>
              <a:rPr lang="en-US" sz="4800" dirty="0" smtClean="0">
                <a:solidFill>
                  <a:schemeClr val="accent6"/>
                </a:solidFill>
                <a:latin typeface="Baskerville Old Face" panose="02020602080505020303" pitchFamily="18" charset="0"/>
              </a:rPr>
              <a:t>p</a:t>
            </a:r>
            <a:r>
              <a:rPr lang="en-US" sz="4800" dirty="0" smtClean="0">
                <a:latin typeface="Baskerville Old Face" panose="02020602080505020303" pitchFamily="18" charset="0"/>
              </a:rPr>
              <a:t>ut S</a:t>
            </a:r>
            <a:r>
              <a:rPr lang="en-US" sz="4800" dirty="0" smtClean="0">
                <a:solidFill>
                  <a:schemeClr val="accent6"/>
                </a:solidFill>
                <a:latin typeface="Baskerville Old Face" panose="02020602080505020303" pitchFamily="18" charset="0"/>
              </a:rPr>
              <a:t>c</a:t>
            </a:r>
            <a:r>
              <a:rPr lang="en-US" sz="4800" dirty="0" smtClean="0">
                <a:latin typeface="Baskerville Old Face" panose="02020602080505020303" pitchFamily="18" charset="0"/>
              </a:rPr>
              <a:t>enario</a:t>
            </a:r>
            <a:endParaRPr lang="en-US" dirty="0"/>
          </a:p>
        </p:txBody>
      </p:sp>
      <p:sp>
        <p:nvSpPr>
          <p:cNvPr id="4" name="Oval 3"/>
          <p:cNvSpPr/>
          <p:nvPr/>
        </p:nvSpPr>
        <p:spPr>
          <a:xfrm>
            <a:off x="130488" y="3182414"/>
            <a:ext cx="2133600" cy="533400"/>
          </a:xfrm>
          <a:prstGeom prst="ellipse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lowchart: Magnetic Disk 4"/>
          <p:cNvSpPr/>
          <p:nvPr/>
        </p:nvSpPr>
        <p:spPr>
          <a:xfrm>
            <a:off x="74612" y="4982825"/>
            <a:ext cx="2057400" cy="1858962"/>
          </a:xfrm>
          <a:prstGeom prst="flowChartMagneticDis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Walmart Receipt Repository</a:t>
            </a:r>
            <a:endParaRPr lang="en-US" dirty="0"/>
          </a:p>
        </p:txBody>
      </p:sp>
      <p:sp>
        <p:nvSpPr>
          <p:cNvPr id="6" name="Right Arrow 5"/>
          <p:cNvSpPr/>
          <p:nvPr/>
        </p:nvSpPr>
        <p:spPr>
          <a:xfrm rot="5400000">
            <a:off x="593842" y="4215790"/>
            <a:ext cx="1018939" cy="457200"/>
          </a:xfrm>
          <a:prstGeom prst="rightArrow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Flowchart: Data 6"/>
          <p:cNvSpPr/>
          <p:nvPr/>
        </p:nvSpPr>
        <p:spPr>
          <a:xfrm>
            <a:off x="2741612" y="5455106"/>
            <a:ext cx="1981200" cy="914400"/>
          </a:xfrm>
          <a:prstGeom prst="flowChartInputOutp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Itemized Product  List</a:t>
            </a:r>
            <a:endParaRPr lang="en-US" dirty="0"/>
          </a:p>
        </p:txBody>
      </p:sp>
      <p:sp>
        <p:nvSpPr>
          <p:cNvPr id="8" name="Flowchart: Magnetic Disk 7"/>
          <p:cNvSpPr/>
          <p:nvPr/>
        </p:nvSpPr>
        <p:spPr>
          <a:xfrm>
            <a:off x="2359919" y="1476409"/>
            <a:ext cx="1981200" cy="2171700"/>
          </a:xfrm>
          <a:prstGeom prst="flowChartMagneticDis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Product Nutrition DB</a:t>
            </a:r>
            <a:endParaRPr lang="en-US" dirty="0"/>
          </a:p>
        </p:txBody>
      </p:sp>
      <p:sp>
        <p:nvSpPr>
          <p:cNvPr id="9" name="Flowchart: Data 8"/>
          <p:cNvSpPr/>
          <p:nvPr/>
        </p:nvSpPr>
        <p:spPr>
          <a:xfrm>
            <a:off x="5416549" y="2105059"/>
            <a:ext cx="1981200" cy="914400"/>
          </a:xfrm>
          <a:prstGeom prst="flowChartInputOutp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Nutrition Info</a:t>
            </a:r>
            <a:endParaRPr lang="en-US" dirty="0"/>
          </a:p>
        </p:txBody>
      </p:sp>
      <p:sp>
        <p:nvSpPr>
          <p:cNvPr id="10" name="Right Arrow 9"/>
          <p:cNvSpPr/>
          <p:nvPr/>
        </p:nvSpPr>
        <p:spPr>
          <a:xfrm rot="245944">
            <a:off x="2180065" y="5526961"/>
            <a:ext cx="715583" cy="457200"/>
          </a:xfrm>
          <a:prstGeom prst="rightArrow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ight Arrow 10"/>
          <p:cNvSpPr/>
          <p:nvPr/>
        </p:nvSpPr>
        <p:spPr>
          <a:xfrm rot="15153178">
            <a:off x="3187269" y="4251262"/>
            <a:ext cx="1089885" cy="457200"/>
          </a:xfrm>
          <a:prstGeom prst="rightArrow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ight Arrow 11"/>
          <p:cNvSpPr/>
          <p:nvPr/>
        </p:nvSpPr>
        <p:spPr>
          <a:xfrm rot="177775">
            <a:off x="4536924" y="2333659"/>
            <a:ext cx="905175" cy="457200"/>
          </a:xfrm>
          <a:prstGeom prst="rightArrow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Flowchart: Magnetic Disk 12"/>
          <p:cNvSpPr/>
          <p:nvPr/>
        </p:nvSpPr>
        <p:spPr>
          <a:xfrm>
            <a:off x="8318156" y="1764844"/>
            <a:ext cx="1583633" cy="1435556"/>
          </a:xfrm>
          <a:prstGeom prst="flowChartMagneticDis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 smtClean="0"/>
          </a:p>
          <a:p>
            <a:pPr algn="ctr"/>
            <a:r>
              <a:rPr lang="en-US" dirty="0" smtClean="0"/>
              <a:t>Personal Nutrition Data</a:t>
            </a:r>
          </a:p>
          <a:p>
            <a:pPr algn="ctr"/>
            <a:r>
              <a:rPr lang="en-US" i="1" dirty="0" smtClean="0"/>
              <a:t>Goals</a:t>
            </a:r>
          </a:p>
          <a:p>
            <a:pPr algn="ctr"/>
            <a:r>
              <a:rPr lang="en-US" i="1" dirty="0" smtClean="0"/>
              <a:t>History</a:t>
            </a:r>
          </a:p>
          <a:p>
            <a:pPr algn="ctr"/>
            <a:endParaRPr lang="en-US" dirty="0"/>
          </a:p>
        </p:txBody>
      </p:sp>
      <p:sp>
        <p:nvSpPr>
          <p:cNvPr id="14" name="Right Arrow 13"/>
          <p:cNvSpPr/>
          <p:nvPr/>
        </p:nvSpPr>
        <p:spPr>
          <a:xfrm rot="3850842">
            <a:off x="6449789" y="3699340"/>
            <a:ext cx="1089885" cy="457200"/>
          </a:xfrm>
          <a:prstGeom prst="rightArrow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ight Arrow 14"/>
          <p:cNvSpPr/>
          <p:nvPr/>
        </p:nvSpPr>
        <p:spPr>
          <a:xfrm rot="6965969">
            <a:off x="8280840" y="3709175"/>
            <a:ext cx="1112151" cy="457200"/>
          </a:xfrm>
          <a:prstGeom prst="rightArrow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51612" y="4929541"/>
            <a:ext cx="2799289" cy="1885950"/>
          </a:xfrm>
          <a:prstGeom prst="rect">
            <a:avLst/>
          </a:prstGeom>
        </p:spPr>
      </p:pic>
      <p:sp>
        <p:nvSpPr>
          <p:cNvPr id="17" name="Oval 16"/>
          <p:cNvSpPr/>
          <p:nvPr/>
        </p:nvSpPr>
        <p:spPr>
          <a:xfrm>
            <a:off x="6359948" y="3293424"/>
            <a:ext cx="3200400" cy="826911"/>
          </a:xfrm>
          <a:prstGeom prst="ellipse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/>
          <p:cNvSpPr/>
          <p:nvPr/>
        </p:nvSpPr>
        <p:spPr>
          <a:xfrm>
            <a:off x="6978461" y="3461125"/>
            <a:ext cx="1981953" cy="55399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000" b="0" i="1" cap="none" spc="0" dirty="0" smtClean="0">
                <a:ln w="0"/>
                <a:gradFill>
                  <a:gsLst>
                    <a:gs pos="21000">
                      <a:srgbClr val="53575C"/>
                    </a:gs>
                    <a:gs pos="88000">
                      <a:srgbClr val="C5C7CA"/>
                    </a:gs>
                  </a:gsLst>
                  <a:lin ang="5400000"/>
                </a:gradFill>
                <a:effectLst/>
              </a:rPr>
              <a:t>Intelligence</a:t>
            </a:r>
            <a:endParaRPr lang="en-US" sz="3000" b="0" i="1" cap="none" spc="0" dirty="0">
              <a:ln w="0"/>
              <a:gradFill>
                <a:gsLst>
                  <a:gs pos="21000">
                    <a:srgbClr val="53575C"/>
                  </a:gs>
                  <a:gs pos="88000">
                    <a:srgbClr val="C5C7CA"/>
                  </a:gs>
                </a:gsLst>
                <a:lin ang="5400000"/>
              </a:gra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10894956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837982" y="365127"/>
            <a:ext cx="10512862" cy="854074"/>
          </a:xfrm>
        </p:spPr>
        <p:txBody>
          <a:bodyPr/>
          <a:lstStyle/>
          <a:p>
            <a:r>
              <a:rPr lang="en-US" sz="4800" dirty="0">
                <a:latin typeface="Baskerville Old Face" panose="02020602080505020303" pitchFamily="18" charset="0"/>
              </a:rPr>
              <a:t>Fina</a:t>
            </a:r>
            <a:r>
              <a:rPr lang="en-US" sz="4800" dirty="0">
                <a:solidFill>
                  <a:schemeClr val="accent6"/>
                </a:solidFill>
                <a:latin typeface="Baskerville Old Face" panose="02020602080505020303" pitchFamily="18" charset="0"/>
              </a:rPr>
              <a:t>n</a:t>
            </a:r>
            <a:r>
              <a:rPr lang="en-US" sz="4800" dirty="0">
                <a:latin typeface="Baskerville Old Face" panose="02020602080505020303" pitchFamily="18" charset="0"/>
              </a:rPr>
              <a:t>cials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1217612" y="1213250"/>
            <a:ext cx="9143999" cy="1535870"/>
          </a:xfrm>
        </p:spPr>
        <p:txBody>
          <a:bodyPr/>
          <a:lstStyle/>
          <a:p>
            <a:r>
              <a:rPr lang="en-US" sz="2000" dirty="0" smtClean="0"/>
              <a:t>Initial </a:t>
            </a:r>
            <a:r>
              <a:rPr lang="en-US" sz="2000" dirty="0"/>
              <a:t>Investment : </a:t>
            </a:r>
            <a:r>
              <a:rPr lang="en-US" sz="2000" dirty="0" smtClean="0"/>
              <a:t>$</a:t>
            </a:r>
            <a:r>
              <a:rPr lang="en-US" sz="2000" i="1" dirty="0"/>
              <a:t>4</a:t>
            </a:r>
            <a:r>
              <a:rPr lang="en-US" sz="2000" i="1" dirty="0" smtClean="0"/>
              <a:t>00,000</a:t>
            </a:r>
            <a:endParaRPr lang="en-US" sz="2000" i="1" dirty="0"/>
          </a:p>
          <a:p>
            <a:r>
              <a:rPr lang="en-US" sz="2000" dirty="0"/>
              <a:t>Expenditure: </a:t>
            </a:r>
            <a:r>
              <a:rPr lang="en-US" sz="2000" i="1" dirty="0" smtClean="0"/>
              <a:t>$400,000/year app.</a:t>
            </a:r>
          </a:p>
          <a:p>
            <a:r>
              <a:rPr lang="en-US" sz="2000" i="1" dirty="0" smtClean="0"/>
              <a:t>Assumed Retention: 40%</a:t>
            </a:r>
          </a:p>
          <a:p>
            <a:r>
              <a:rPr lang="en-US" sz="2000" i="1" dirty="0" smtClean="0"/>
              <a:t>Revenue: $4.99 / month subscription; advertising revenue excluded from estimate.</a:t>
            </a:r>
          </a:p>
          <a:p>
            <a:endParaRPr lang="en-US" sz="2000" i="1" dirty="0" smtClean="0"/>
          </a:p>
          <a:p>
            <a:endParaRPr lang="en-US" sz="2000" i="1" dirty="0" smtClean="0"/>
          </a:p>
          <a:p>
            <a:endParaRPr lang="en-US" sz="2400" i="1" dirty="0" smtClean="0"/>
          </a:p>
          <a:p>
            <a:endParaRPr lang="en-US" sz="2400" dirty="0"/>
          </a:p>
        </p:txBody>
      </p:sp>
      <p:sp>
        <p:nvSpPr>
          <p:cNvPr id="4" name="Oval 3"/>
          <p:cNvSpPr/>
          <p:nvPr/>
        </p:nvSpPr>
        <p:spPr>
          <a:xfrm>
            <a:off x="358501" y="3124200"/>
            <a:ext cx="3061956" cy="2528110"/>
          </a:xfrm>
          <a:prstGeom prst="ellipse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rgbClr val="002060"/>
                </a:solidFill>
              </a:rPr>
              <a:t>1,000 New Customers/Month</a:t>
            </a:r>
          </a:p>
          <a:p>
            <a:pPr algn="ctr"/>
            <a:r>
              <a:rPr lang="en-US" sz="2000" dirty="0">
                <a:solidFill>
                  <a:srgbClr val="002060"/>
                </a:solidFill>
              </a:rPr>
              <a:t>Positive Net Income: Year 3</a:t>
            </a:r>
          </a:p>
          <a:p>
            <a:pPr algn="ctr"/>
            <a:r>
              <a:rPr lang="en-US" sz="2000" dirty="0">
                <a:solidFill>
                  <a:srgbClr val="002060"/>
                </a:solidFill>
              </a:rPr>
              <a:t>Break Even: Year 4</a:t>
            </a:r>
          </a:p>
        </p:txBody>
      </p:sp>
      <p:sp>
        <p:nvSpPr>
          <p:cNvPr id="5" name="Oval 4"/>
          <p:cNvSpPr/>
          <p:nvPr/>
        </p:nvSpPr>
        <p:spPr>
          <a:xfrm>
            <a:off x="3906673" y="3118452"/>
            <a:ext cx="3156277" cy="2468585"/>
          </a:xfrm>
          <a:prstGeom prst="ellipse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rgbClr val="002060"/>
                </a:solidFill>
              </a:rPr>
              <a:t>3</a:t>
            </a:r>
            <a:r>
              <a:rPr lang="en-US" sz="2000" dirty="0" smtClean="0">
                <a:solidFill>
                  <a:srgbClr val="002060"/>
                </a:solidFill>
              </a:rPr>
              <a:t>,000 New </a:t>
            </a:r>
            <a:r>
              <a:rPr lang="en-US" sz="2000" dirty="0">
                <a:solidFill>
                  <a:srgbClr val="002060"/>
                </a:solidFill>
              </a:rPr>
              <a:t>Customers/Month</a:t>
            </a:r>
          </a:p>
          <a:p>
            <a:pPr algn="ctr"/>
            <a:r>
              <a:rPr lang="en-US" sz="2000" dirty="0">
                <a:solidFill>
                  <a:srgbClr val="002060"/>
                </a:solidFill>
              </a:rPr>
              <a:t>Positive Net Income: Year 2 </a:t>
            </a:r>
          </a:p>
          <a:p>
            <a:pPr algn="ctr"/>
            <a:r>
              <a:rPr lang="en-US" sz="2000" dirty="0">
                <a:solidFill>
                  <a:srgbClr val="002060"/>
                </a:solidFill>
              </a:rPr>
              <a:t>Break Even: Year 3</a:t>
            </a:r>
          </a:p>
        </p:txBody>
      </p:sp>
      <p:sp>
        <p:nvSpPr>
          <p:cNvPr id="6" name="Oval 5"/>
          <p:cNvSpPr/>
          <p:nvPr/>
        </p:nvSpPr>
        <p:spPr>
          <a:xfrm>
            <a:off x="7268533" y="3202896"/>
            <a:ext cx="2985757" cy="2299696"/>
          </a:xfrm>
          <a:prstGeom prst="ellipse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rgbClr val="002060"/>
                </a:solidFill>
              </a:rPr>
              <a:t>7</a:t>
            </a:r>
            <a:r>
              <a:rPr lang="en-US" sz="2000" dirty="0" smtClean="0">
                <a:solidFill>
                  <a:srgbClr val="002060"/>
                </a:solidFill>
              </a:rPr>
              <a:t>,000 New </a:t>
            </a:r>
            <a:r>
              <a:rPr lang="en-US" sz="2000" dirty="0">
                <a:solidFill>
                  <a:srgbClr val="002060"/>
                </a:solidFill>
              </a:rPr>
              <a:t>Customers/Month</a:t>
            </a:r>
          </a:p>
          <a:p>
            <a:pPr algn="ctr"/>
            <a:r>
              <a:rPr lang="en-US" sz="2000" dirty="0">
                <a:solidFill>
                  <a:srgbClr val="002060"/>
                </a:solidFill>
              </a:rPr>
              <a:t>Positive Net Income: Year 2</a:t>
            </a:r>
          </a:p>
          <a:p>
            <a:pPr algn="ctr"/>
            <a:r>
              <a:rPr lang="en-US" sz="2000" dirty="0">
                <a:solidFill>
                  <a:srgbClr val="002060"/>
                </a:solidFill>
              </a:rPr>
              <a:t>Break Even: Year 2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237069" y="5652310"/>
            <a:ext cx="127310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 smtClean="0"/>
              <a:t>Actual Case</a:t>
            </a:r>
            <a:endParaRPr lang="en-US" i="1" dirty="0"/>
          </a:p>
        </p:txBody>
      </p:sp>
      <p:sp>
        <p:nvSpPr>
          <p:cNvPr id="9" name="TextBox 8"/>
          <p:cNvSpPr txBox="1"/>
          <p:nvPr/>
        </p:nvSpPr>
        <p:spPr>
          <a:xfrm>
            <a:off x="4702386" y="5652310"/>
            <a:ext cx="15648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 smtClean="0"/>
              <a:t>Probable  Case</a:t>
            </a:r>
            <a:endParaRPr lang="en-US" i="1" dirty="0"/>
          </a:p>
        </p:txBody>
      </p:sp>
      <p:sp>
        <p:nvSpPr>
          <p:cNvPr id="10" name="TextBox 9"/>
          <p:cNvSpPr txBox="1"/>
          <p:nvPr/>
        </p:nvSpPr>
        <p:spPr>
          <a:xfrm>
            <a:off x="7981245" y="5601244"/>
            <a:ext cx="15603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/>
              <a:t>Optimal Case</a:t>
            </a:r>
            <a:endParaRPr lang="en-US" i="1" dirty="0"/>
          </a:p>
        </p:txBody>
      </p:sp>
    </p:spTree>
    <p:extLst>
      <p:ext uri="{BB962C8B-B14F-4D97-AF65-F5344CB8AC3E}">
        <p14:creationId xmlns:p14="http://schemas.microsoft.com/office/powerpoint/2010/main" val="2539627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441" y="274638"/>
            <a:ext cx="10969943" cy="563562"/>
          </a:xfrm>
        </p:spPr>
        <p:txBody>
          <a:bodyPr>
            <a:noAutofit/>
          </a:bodyPr>
          <a:lstStyle/>
          <a:p>
            <a:r>
              <a:rPr lang="en-US" sz="4800" dirty="0">
                <a:latin typeface="Baskerville Old Face" panose="02020602080505020303" pitchFamily="18" charset="0"/>
              </a:rPr>
              <a:t>Proj</a:t>
            </a:r>
            <a:r>
              <a:rPr lang="en-US" sz="4800" dirty="0">
                <a:solidFill>
                  <a:schemeClr val="accent6"/>
                </a:solidFill>
                <a:latin typeface="Baskerville Old Face" panose="02020602080505020303" pitchFamily="18" charset="0"/>
              </a:rPr>
              <a:t>e</a:t>
            </a:r>
            <a:r>
              <a:rPr lang="en-US" sz="4800" dirty="0">
                <a:latin typeface="Baskerville Old Face" panose="02020602080505020303" pitchFamily="18" charset="0"/>
              </a:rPr>
              <a:t>cted Ca</a:t>
            </a:r>
            <a:r>
              <a:rPr lang="en-US" sz="4800" dirty="0">
                <a:solidFill>
                  <a:schemeClr val="accent6"/>
                </a:solidFill>
                <a:latin typeface="Baskerville Old Face" panose="02020602080505020303" pitchFamily="18" charset="0"/>
              </a:rPr>
              <a:t>s</a:t>
            </a:r>
            <a:r>
              <a:rPr lang="en-US" sz="4800" dirty="0">
                <a:latin typeface="Baskerville Old Face" panose="02020602080505020303" pitchFamily="18" charset="0"/>
              </a:rPr>
              <a:t>h Fl</a:t>
            </a:r>
            <a:r>
              <a:rPr lang="en-US" sz="4800" dirty="0">
                <a:solidFill>
                  <a:schemeClr val="accent6"/>
                </a:solidFill>
                <a:latin typeface="Baskerville Old Face" panose="02020602080505020303" pitchFamily="18" charset="0"/>
              </a:rPr>
              <a:t>o</a:t>
            </a:r>
            <a:r>
              <a:rPr lang="en-US" sz="4800" dirty="0">
                <a:latin typeface="Baskerville Old Face" panose="02020602080505020303" pitchFamily="18" charset="0"/>
              </a:rPr>
              <a:t>w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143000"/>
            <a:ext cx="12114212" cy="533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94965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1217612" y="292641"/>
            <a:ext cx="9143999" cy="1143000"/>
          </a:xfrm>
        </p:spPr>
        <p:txBody>
          <a:bodyPr/>
          <a:lstStyle/>
          <a:p>
            <a:r>
              <a:rPr lang="en-US" sz="4800" dirty="0">
                <a:latin typeface="Baskerville Old Face" panose="02020602080505020303" pitchFamily="18" charset="0"/>
              </a:rPr>
              <a:t>C</a:t>
            </a:r>
            <a:r>
              <a:rPr lang="en-US" sz="4800" dirty="0">
                <a:solidFill>
                  <a:schemeClr val="accent6">
                    <a:lumMod val="75000"/>
                  </a:schemeClr>
                </a:solidFill>
                <a:latin typeface="Baskerville Old Face" panose="02020602080505020303" pitchFamily="18" charset="0"/>
              </a:rPr>
              <a:t>u</a:t>
            </a:r>
            <a:r>
              <a:rPr lang="en-US" sz="4800" dirty="0">
                <a:latin typeface="Baskerville Old Face" panose="02020602080505020303" pitchFamily="18" charset="0"/>
              </a:rPr>
              <a:t>rrent</a:t>
            </a:r>
            <a:r>
              <a:rPr lang="en-US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skerville Old Face" panose="02020602080505020303" pitchFamily="18" charset="0"/>
              </a:rPr>
              <a:t> </a:t>
            </a:r>
            <a:r>
              <a:rPr lang="en-US" sz="4800" dirty="0">
                <a:solidFill>
                  <a:schemeClr val="accent6">
                    <a:lumMod val="75000"/>
                  </a:schemeClr>
                </a:solidFill>
                <a:latin typeface="Baskerville Old Face" panose="02020602080505020303" pitchFamily="18" charset="0"/>
              </a:rPr>
              <a:t>O</a:t>
            </a:r>
            <a:r>
              <a:rPr lang="en-US" sz="4800" dirty="0">
                <a:latin typeface="Baskerville Old Face" panose="02020602080505020303" pitchFamily="18" charset="0"/>
              </a:rPr>
              <a:t>ffering</a:t>
            </a:r>
            <a:r>
              <a:rPr lang="en-US" sz="4800" dirty="0">
                <a:solidFill>
                  <a:schemeClr val="accent6">
                    <a:lumMod val="75000"/>
                  </a:schemeClr>
                </a:solidFill>
                <a:latin typeface="Baskerville Old Face" panose="02020602080505020303" pitchFamily="18" charset="0"/>
              </a:rPr>
              <a:t>s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5612" y="1834866"/>
            <a:ext cx="3513727" cy="17145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22412" y="4267200"/>
            <a:ext cx="3513727" cy="17145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627812" y="3733800"/>
            <a:ext cx="3513727" cy="1677714"/>
          </a:xfrm>
          <a:prstGeom prst="rect">
            <a:avLst/>
          </a:prstGeom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7212" y="1471500"/>
            <a:ext cx="3513727" cy="1714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440684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609440" y="-24809"/>
            <a:ext cx="10969943" cy="1143000"/>
          </a:xfrm>
        </p:spPr>
        <p:txBody>
          <a:bodyPr/>
          <a:lstStyle/>
          <a:p>
            <a:r>
              <a:rPr lang="en-US" sz="4800" dirty="0">
                <a:latin typeface="Baskerville Old Face" panose="02020602080505020303" pitchFamily="18" charset="0"/>
              </a:rPr>
              <a:t>Competi</a:t>
            </a:r>
            <a:r>
              <a:rPr lang="en-US" sz="4800" dirty="0">
                <a:solidFill>
                  <a:schemeClr val="accent6"/>
                </a:solidFill>
                <a:latin typeface="Baskerville Old Face" panose="02020602080505020303" pitchFamily="18" charset="0"/>
              </a:rPr>
              <a:t>t</a:t>
            </a:r>
            <a:r>
              <a:rPr lang="en-US" sz="4800" dirty="0">
                <a:latin typeface="Baskerville Old Face" panose="02020602080505020303" pitchFamily="18" charset="0"/>
              </a:rPr>
              <a:t>or</a:t>
            </a:r>
            <a:r>
              <a:rPr lang="en-US" sz="4800">
                <a:latin typeface="Baskerville Old Face" panose="02020602080505020303" pitchFamily="18" charset="0"/>
              </a:rPr>
              <a:t> G</a:t>
            </a:r>
            <a:r>
              <a:rPr lang="en-US" sz="4800">
                <a:solidFill>
                  <a:schemeClr val="accent6"/>
                </a:solidFill>
                <a:latin typeface="Baskerville Old Face" panose="02020602080505020303" pitchFamily="18" charset="0"/>
              </a:rPr>
              <a:t>r</a:t>
            </a:r>
            <a:r>
              <a:rPr lang="en-US" sz="4800">
                <a:latin typeface="Baskerville Old Face" panose="02020602080505020303" pitchFamily="18" charset="0"/>
              </a:rPr>
              <a:t>owth </a:t>
            </a:r>
            <a:r>
              <a:rPr lang="en-US" sz="4800" smtClean="0">
                <a:latin typeface="Baskerville Old Face" panose="02020602080505020303" pitchFamily="18" charset="0"/>
              </a:rPr>
              <a:t>His</a:t>
            </a:r>
            <a:r>
              <a:rPr lang="en-US" sz="4800" smtClean="0">
                <a:solidFill>
                  <a:schemeClr val="accent6"/>
                </a:solidFill>
                <a:latin typeface="Baskerville Old Face" panose="02020602080505020303" pitchFamily="18" charset="0"/>
              </a:rPr>
              <a:t>t</a:t>
            </a:r>
            <a:r>
              <a:rPr lang="en-US" sz="4800" smtClean="0">
                <a:latin typeface="Baskerville Old Face" panose="02020602080505020303" pitchFamily="18" charset="0"/>
              </a:rPr>
              <a:t>ory</a:t>
            </a:r>
            <a:endParaRPr lang="en-US" dirty="0"/>
          </a:p>
        </p:txBody>
      </p:sp>
      <p:pic>
        <p:nvPicPr>
          <p:cNvPr id="4" name="Marcador de posición de imagen 13" descr="Growth - Copy.png"/>
          <p:cNvPicPr>
            <a:picLocks noGrp="1" noChangeAspect="1"/>
          </p:cNvPicPr>
          <p:nvPr>
            <p:ph idx="4294967295"/>
          </p:nvPr>
        </p:nvPicPr>
        <p:blipFill>
          <a:blip r:embed="rId2"/>
          <a:stretch>
            <a:fillRect/>
          </a:stretch>
        </p:blipFill>
        <p:spPr>
          <a:xfrm rot="5400000">
            <a:off x="2643673" y="-498662"/>
            <a:ext cx="5495436" cy="83634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8742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1293812" y="319087"/>
            <a:ext cx="84582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800" smtClean="0">
                <a:latin typeface="Baskerville Old Face" panose="02020602080505020303" pitchFamily="18" charset="0"/>
              </a:rPr>
              <a:t>Extensi</a:t>
            </a:r>
            <a:r>
              <a:rPr lang="en-US" sz="4800" smtClean="0">
                <a:solidFill>
                  <a:schemeClr val="accent6"/>
                </a:solidFill>
                <a:latin typeface="Baskerville Old Face" panose="02020602080505020303" pitchFamily="18" charset="0"/>
              </a:rPr>
              <a:t>o</a:t>
            </a:r>
            <a:r>
              <a:rPr lang="en-US" sz="4800" smtClean="0">
                <a:latin typeface="Baskerville Old Face" panose="02020602080505020303" pitchFamily="18" charset="0"/>
              </a:rPr>
              <a:t>ns or P</a:t>
            </a:r>
            <a:r>
              <a:rPr lang="en-US" sz="4800" smtClean="0">
                <a:solidFill>
                  <a:schemeClr val="accent6"/>
                </a:solidFill>
                <a:latin typeface="Baskerville Old Face" panose="02020602080505020303" pitchFamily="18" charset="0"/>
              </a:rPr>
              <a:t>i</a:t>
            </a:r>
            <a:r>
              <a:rPr lang="en-US" sz="4800" smtClean="0">
                <a:latin typeface="Baskerville Old Face" panose="02020602080505020303" pitchFamily="18" charset="0"/>
              </a:rPr>
              <a:t>vots</a:t>
            </a:r>
            <a:endParaRPr lang="en-US" sz="4600" dirty="0"/>
          </a:p>
        </p:txBody>
      </p:sp>
      <p:sp>
        <p:nvSpPr>
          <p:cNvPr id="3" name="Content Placeholder 2"/>
          <p:cNvSpPr txBox="1">
            <a:spLocks/>
          </p:cNvSpPr>
          <p:nvPr/>
        </p:nvSpPr>
        <p:spPr>
          <a:xfrm>
            <a:off x="912812" y="1643062"/>
            <a:ext cx="8839200" cy="45291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None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Font typeface="Arial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Clr>
                <a:schemeClr val="accent4"/>
              </a:buClr>
              <a:buFont typeface="Arial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Clr>
                <a:schemeClr val="accent5"/>
              </a:buClr>
              <a:buFont typeface="Arial" pitchFamily="34" charset="0"/>
              <a:buNone/>
              <a:defRPr sz="20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None/>
              <a:defRPr sz="20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Font typeface="Arial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Clr>
                <a:schemeClr val="accent4"/>
              </a:buClr>
              <a:buFont typeface="Arial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>
              <a:buFont typeface="Arial" pitchFamily="34" charset="0"/>
              <a:buChar char="•"/>
            </a:pPr>
            <a:r>
              <a:rPr lang="en-US" i="1" dirty="0" smtClean="0"/>
              <a:t>Automatic computation of carbon footprint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en-US" i="1" dirty="0" smtClean="0"/>
              <a:t>License receipt-to-nutrition technology to</a:t>
            </a:r>
          </a:p>
          <a:p>
            <a:pPr marL="914400" lvl="1" indent="-457200">
              <a:buFont typeface="Arial" pitchFamily="34" charset="0"/>
              <a:buChar char="•"/>
            </a:pPr>
            <a:r>
              <a:rPr lang="en-US" i="1" dirty="0" smtClean="0"/>
              <a:t>Grocery stores</a:t>
            </a:r>
          </a:p>
          <a:p>
            <a:pPr marL="914400" lvl="1" indent="-457200">
              <a:buFont typeface="Arial" pitchFamily="34" charset="0"/>
              <a:buChar char="•"/>
            </a:pPr>
            <a:r>
              <a:rPr lang="en-US" i="1" dirty="0" smtClean="0"/>
              <a:t>Restaurants</a:t>
            </a:r>
          </a:p>
          <a:p>
            <a:pPr marL="914400" lvl="1" indent="-457200">
              <a:buFont typeface="Arial" pitchFamily="34" charset="0"/>
              <a:buChar char="•"/>
            </a:pPr>
            <a:r>
              <a:rPr lang="en-US" i="1" dirty="0" smtClean="0"/>
              <a:t>Hospitals </a:t>
            </a:r>
          </a:p>
          <a:p>
            <a:pPr marL="914400" lvl="1" indent="-457200">
              <a:buFont typeface="Arial" pitchFamily="34" charset="0"/>
              <a:buChar char="•"/>
            </a:pPr>
            <a:r>
              <a:rPr lang="en-US" i="1" dirty="0" smtClean="0"/>
              <a:t>Schools</a:t>
            </a:r>
          </a:p>
          <a:p>
            <a:pPr marL="914400" lvl="1" indent="-457200">
              <a:buFont typeface="Arial" pitchFamily="34" charset="0"/>
              <a:buChar char="•"/>
            </a:pPr>
            <a:r>
              <a:rPr lang="en-US" i="1" dirty="0" smtClean="0"/>
              <a:t>Retirement communities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en-US" i="1" dirty="0" smtClean="0"/>
              <a:t>Open up to Asian market</a:t>
            </a:r>
          </a:p>
          <a:p>
            <a:pPr marL="914400" lvl="1" indent="-457200">
              <a:buFont typeface="Arial" pitchFamily="34" charset="0"/>
              <a:buChar char="•"/>
            </a:pPr>
            <a:endParaRPr lang="en-US" i="1" dirty="0"/>
          </a:p>
        </p:txBody>
      </p:sp>
    </p:spTree>
    <p:extLst>
      <p:ext uri="{BB962C8B-B14F-4D97-AF65-F5344CB8AC3E}">
        <p14:creationId xmlns:p14="http://schemas.microsoft.com/office/powerpoint/2010/main" val="2642698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1522413" y="319088"/>
            <a:ext cx="9143999" cy="802184"/>
          </a:xfrm>
        </p:spPr>
        <p:txBody>
          <a:bodyPr>
            <a:noAutofit/>
          </a:bodyPr>
          <a:lstStyle/>
          <a:p>
            <a:r>
              <a:rPr lang="en-US" sz="4800" smtClean="0">
                <a:latin typeface="Baskerville Old Face" panose="02020602080505020303" pitchFamily="18" charset="0"/>
              </a:rPr>
              <a:t>So</a:t>
            </a:r>
            <a:r>
              <a:rPr lang="en-US" sz="4800" smtClean="0">
                <a:solidFill>
                  <a:schemeClr val="accent6"/>
                </a:solidFill>
                <a:latin typeface="Baskerville Old Face" panose="02020602080505020303" pitchFamily="18" charset="0"/>
              </a:rPr>
              <a:t>u</a:t>
            </a:r>
            <a:r>
              <a:rPr lang="en-US" sz="4800" smtClean="0">
                <a:latin typeface="Baskerville Old Face" panose="02020602080505020303" pitchFamily="18" charset="0"/>
              </a:rPr>
              <a:t>rces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609441" y="1600206"/>
            <a:ext cx="10969943" cy="4525963"/>
          </a:xfrm>
        </p:spPr>
        <p:txBody>
          <a:bodyPr>
            <a:normAutofit lnSpcReduction="10000"/>
          </a:bodyPr>
          <a:lstStyle/>
          <a:p>
            <a:pPr marL="45720" indent="0">
              <a:buNone/>
            </a:pPr>
            <a:r>
              <a:rPr lang="en-US" sz="1400" u="sng" dirty="0">
                <a:solidFill>
                  <a:srgbClr val="0000EE"/>
                </a:solidFill>
                <a:latin typeface="Cambria"/>
              </a:rPr>
              <a:t>http://www.clipartoday.com/_thumbs/034/1/spc971110clm_tnb.png</a:t>
            </a:r>
            <a:endParaRPr lang="en-US" sz="1400" u="sng" dirty="0">
              <a:solidFill>
                <a:srgbClr val="0000EE"/>
              </a:solidFill>
              <a:latin typeface="Cambria"/>
              <a:hlinkClick r:id="rId3"/>
            </a:endParaRPr>
          </a:p>
          <a:p>
            <a:pPr marL="45720" indent="0">
              <a:buNone/>
            </a:pPr>
            <a:r>
              <a:rPr lang="en-US" sz="1400" u="sng" dirty="0">
                <a:solidFill>
                  <a:srgbClr val="0000EE"/>
                </a:solidFill>
                <a:latin typeface="Cambria"/>
              </a:rPr>
              <a:t>http://www.mpplocums.co.uk/LocumNews/wp-content/uploads/2013/01/dash-diet.jpg</a:t>
            </a:r>
            <a:endParaRPr lang="en-US" sz="1400" u="sng" dirty="0">
              <a:solidFill>
                <a:srgbClr val="0000EE"/>
              </a:solidFill>
              <a:latin typeface="Cambria"/>
              <a:hlinkClick r:id="rId4"/>
            </a:endParaRPr>
          </a:p>
          <a:p>
            <a:pPr marL="45720" indent="0">
              <a:buNone/>
            </a:pPr>
            <a:r>
              <a:rPr lang="en-US" sz="1400" u="sng" dirty="0">
                <a:solidFill>
                  <a:srgbClr val="0000EE"/>
                </a:solidFill>
                <a:latin typeface="Cambria"/>
              </a:rPr>
              <a:t>http://www.fitbie.com/sites/default/files/opener-best-and-worst-packaged-breakfast-foods-ss.jpg</a:t>
            </a:r>
          </a:p>
          <a:p>
            <a:pPr marL="45720" indent="0">
              <a:buNone/>
            </a:pPr>
            <a:r>
              <a:rPr lang="en-US" sz="1400" u="sng" dirty="0">
                <a:solidFill>
                  <a:srgbClr val="0000EE"/>
                </a:solidFill>
                <a:latin typeface="Cambria"/>
              </a:rPr>
              <a:t>http://www.executiveofficespace.net/news/wp-content/uploads/2011/02/Officeman.jpg</a:t>
            </a:r>
            <a:endParaRPr lang="en-US" sz="1400" u="sng" dirty="0">
              <a:solidFill>
                <a:srgbClr val="0000EE"/>
              </a:solidFill>
              <a:latin typeface="Cambria"/>
              <a:hlinkClick r:id="rId5"/>
            </a:endParaRPr>
          </a:p>
          <a:p>
            <a:pPr marL="45720" indent="0">
              <a:buNone/>
            </a:pPr>
            <a:r>
              <a:rPr lang="en-US" sz="1400" u="sng" dirty="0">
                <a:solidFill>
                  <a:srgbClr val="0000EE"/>
                </a:solidFill>
                <a:latin typeface="Cambria"/>
              </a:rPr>
              <a:t>http://www.thecorneroffice.co/wp-content/uploads/2011/12/personal-assistant.jpg</a:t>
            </a:r>
            <a:endParaRPr lang="en-US" sz="1400" u="sng" dirty="0">
              <a:solidFill>
                <a:srgbClr val="0000EE"/>
              </a:solidFill>
              <a:latin typeface="Cambria"/>
              <a:hlinkClick r:id="rId6"/>
            </a:endParaRPr>
          </a:p>
          <a:p>
            <a:pPr marL="45720" indent="0">
              <a:buNone/>
            </a:pPr>
            <a:r>
              <a:rPr lang="en-US" sz="1400" u="sng" dirty="0">
                <a:solidFill>
                  <a:srgbClr val="0000EE"/>
                </a:solidFill>
                <a:latin typeface="Cambria"/>
              </a:rPr>
              <a:t>http://www.feirox.com/rivu/2013/04/myfitnesspal.jpg</a:t>
            </a:r>
            <a:endParaRPr lang="en-US" sz="1400" u="sng" dirty="0">
              <a:solidFill>
                <a:srgbClr val="0000EE"/>
              </a:solidFill>
              <a:latin typeface="Cambria"/>
              <a:hlinkClick r:id="rId7"/>
            </a:endParaRPr>
          </a:p>
          <a:p>
            <a:pPr marL="45720" indent="0">
              <a:buNone/>
            </a:pPr>
            <a:r>
              <a:rPr lang="en-US" sz="1400" u="sng" dirty="0">
                <a:solidFill>
                  <a:srgbClr val="0000EE"/>
                </a:solidFill>
                <a:latin typeface="Cambria"/>
              </a:rPr>
              <a:t>www.loseit.com</a:t>
            </a:r>
            <a:endParaRPr lang="en-US" sz="1400" u="sng" dirty="0">
              <a:solidFill>
                <a:srgbClr val="0000EE"/>
              </a:solidFill>
              <a:latin typeface="Cambria"/>
              <a:hlinkClick r:id="rId8"/>
            </a:endParaRPr>
          </a:p>
          <a:p>
            <a:pPr marL="45720" indent="0">
              <a:buNone/>
            </a:pPr>
            <a:r>
              <a:rPr lang="en-US" sz="1400" u="sng" dirty="0">
                <a:solidFill>
                  <a:srgbClr val="0000EE"/>
                </a:solidFill>
                <a:latin typeface="Cambria"/>
              </a:rPr>
              <a:t>http://caloriecount.about.com/</a:t>
            </a:r>
            <a:endParaRPr lang="en-US" sz="1400" u="sng" dirty="0">
              <a:solidFill>
                <a:srgbClr val="0000EE"/>
              </a:solidFill>
              <a:latin typeface="Cambria"/>
              <a:hlinkClick r:id="rId9"/>
            </a:endParaRPr>
          </a:p>
          <a:p>
            <a:pPr marL="45720" indent="0">
              <a:buNone/>
            </a:pPr>
            <a:r>
              <a:rPr lang="en-US" sz="1400" u="sng" dirty="0">
                <a:solidFill>
                  <a:srgbClr val="0000EE"/>
                </a:solidFill>
                <a:latin typeface="Cambria"/>
              </a:rPr>
              <a:t>http://www.mpplocums.co.uk/LocumNews/wp-content/uploads/2013/01/dash-diet.jpg</a:t>
            </a:r>
          </a:p>
          <a:p>
            <a:pPr marL="45720" indent="0">
              <a:buNone/>
            </a:pPr>
            <a:r>
              <a:rPr lang="en-US" sz="1400" u="sng" dirty="0">
                <a:solidFill>
                  <a:srgbClr val="0000EE"/>
                </a:solidFill>
                <a:latin typeface="Cambria"/>
              </a:rPr>
              <a:t>http://mindmillion.com/images/money/01-large-cartoon-cash.gif#cash%20clipart</a:t>
            </a:r>
          </a:p>
          <a:p>
            <a:pPr marL="45720" indent="0">
              <a:buNone/>
            </a:pPr>
            <a:r>
              <a:rPr lang="en-US" sz="1400" u="sng" dirty="0">
                <a:solidFill>
                  <a:srgbClr val="0000EE"/>
                </a:solidFill>
                <a:latin typeface="Cambria"/>
                <a:hlinkClick r:id="rId10"/>
              </a:rPr>
              <a:t>https://</a:t>
            </a:r>
            <a:r>
              <a:rPr lang="en-US" sz="1400" u="sng" dirty="0" smtClean="0">
                <a:solidFill>
                  <a:srgbClr val="0000EE"/>
                </a:solidFill>
                <a:latin typeface="Cambria"/>
                <a:hlinkClick r:id="rId10"/>
              </a:rPr>
              <a:t>fresh.amazon.com</a:t>
            </a:r>
            <a:endParaRPr lang="en-US" sz="1400" u="sng" dirty="0">
              <a:solidFill>
                <a:srgbClr val="0000EE"/>
              </a:solidFill>
              <a:latin typeface="Cambria"/>
              <a:hlinkClick r:id="rId10"/>
            </a:endParaRPr>
          </a:p>
          <a:p>
            <a:pPr marL="45720" indent="0">
              <a:buNone/>
            </a:pPr>
            <a:r>
              <a:rPr lang="en-US" sz="1400" u="sng" dirty="0">
                <a:solidFill>
                  <a:srgbClr val="0000EE"/>
                </a:solidFill>
                <a:latin typeface="Cambria"/>
                <a:hlinkClick r:id="rId11"/>
              </a:rPr>
              <a:t>http://shop.safeway.com/ecom/home</a:t>
            </a:r>
          </a:p>
          <a:p>
            <a:pPr marL="45720" indent="0">
              <a:buNone/>
            </a:pPr>
            <a:r>
              <a:rPr lang="en-US" sz="1400" u="sng" dirty="0">
                <a:solidFill>
                  <a:srgbClr val="0000EE"/>
                </a:solidFill>
                <a:latin typeface="Cambria"/>
                <a:hlinkClick r:id="rId11"/>
              </a:rPr>
              <a:t>http://cdn3.tnwcdn.com/wp-content/blogs.dir/1/files/2013/05/scan.png </a:t>
            </a:r>
          </a:p>
          <a:p>
            <a:pPr marL="45720" indent="0">
              <a:buNone/>
            </a:pPr>
            <a:r>
              <a:rPr lang="en-US" sz="1400" u="sng" dirty="0">
                <a:solidFill>
                  <a:srgbClr val="0000EE"/>
                </a:solidFill>
                <a:latin typeface="Cambria"/>
              </a:rPr>
              <a:t>http://www.marketdataenterprises.com/pressreleases/Diet%20Market%202012%20Forecasts.pdf</a:t>
            </a:r>
          </a:p>
          <a:p>
            <a:pPr marL="45720" indent="0">
              <a:buNone/>
            </a:pPr>
            <a:r>
              <a:rPr lang="en-US" sz="1400" u="sng" dirty="0">
                <a:solidFill>
                  <a:srgbClr val="0000EE"/>
                </a:solidFill>
                <a:latin typeface="Cambria"/>
              </a:rPr>
              <a:t>http://img.bhs4.com/a4/f/a4f6209053880aa7470fd14c76144a3873c534dc_large.jpg</a:t>
            </a:r>
          </a:p>
          <a:p>
            <a:pPr marL="45720" indent="0">
              <a:buNone/>
            </a:pPr>
            <a:r>
              <a:rPr lang="en-US" sz="1400" u="sng" dirty="0">
                <a:solidFill>
                  <a:srgbClr val="0000EE"/>
                </a:solidFill>
                <a:latin typeface="Cambria"/>
              </a:rPr>
              <a:t>http://img.photobucket.com/albums/v69/MomtoKennedy/NutritionAnalysis.jpg</a:t>
            </a:r>
          </a:p>
          <a:p>
            <a:pPr marL="45720" indent="0">
              <a:buNone/>
            </a:pPr>
            <a:r>
              <a:rPr lang="en-US" sz="1400" u="sng" dirty="0">
                <a:solidFill>
                  <a:srgbClr val="0000EE"/>
                </a:solidFill>
                <a:latin typeface="Cambria"/>
              </a:rPr>
              <a:t>http://img.bhs4.com/f3/3/f33aa3d122eaeac738272711c89ac26431b84b39_large.jpg</a:t>
            </a:r>
          </a:p>
          <a:p>
            <a:pPr marL="45720" indent="0">
              <a:buNone/>
            </a:pPr>
            <a:r>
              <a:rPr lang="en-US" sz="1400" u="sng" dirty="0">
                <a:solidFill>
                  <a:srgbClr val="0000EE"/>
                </a:solidFill>
                <a:latin typeface="Cambria"/>
              </a:rPr>
              <a:t>http://www.product-reviews.net/wp-content/uploads/Calorie-count-screenshot.jpg</a:t>
            </a:r>
          </a:p>
          <a:p>
            <a:pPr marL="45720" indent="0">
              <a:buNone/>
            </a:pPr>
            <a:r>
              <a:rPr lang="en-US" sz="1400" u="sng" dirty="0">
                <a:solidFill>
                  <a:srgbClr val="0000EE"/>
                </a:solidFill>
                <a:latin typeface="Cambria"/>
                <a:hlinkClick r:id="rId12"/>
              </a:rPr>
              <a:t>http://www.sfgate.com/business/article/More-turning-to-smart-phone-apps-for-diet-help-2375031.php</a:t>
            </a:r>
          </a:p>
          <a:p>
            <a:pPr marL="45720" indent="0">
              <a:buNone/>
            </a:pPr>
            <a:endParaRPr lang="en-US" sz="1400" dirty="0">
              <a:solidFill>
                <a:srgbClr val="0000EE"/>
              </a:solidFill>
              <a:latin typeface="Cambria"/>
            </a:endParaRPr>
          </a:p>
        </p:txBody>
      </p:sp>
    </p:spTree>
    <p:extLst>
      <p:ext uri="{BB962C8B-B14F-4D97-AF65-F5344CB8AC3E}">
        <p14:creationId xmlns:p14="http://schemas.microsoft.com/office/powerpoint/2010/main" val="16030533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-75644" y="990600"/>
            <a:ext cx="4189571" cy="936891"/>
          </a:xfrm>
        </p:spPr>
        <p:txBody>
          <a:bodyPr>
            <a:normAutofit/>
          </a:bodyPr>
          <a:lstStyle/>
          <a:p>
            <a:r>
              <a:rPr lang="en-US" sz="4800" dirty="0">
                <a:latin typeface="Baskerville Old Face" panose="02020602080505020303" pitchFamily="18" charset="0"/>
              </a:rPr>
              <a:t>Sta</a:t>
            </a:r>
            <a:r>
              <a:rPr lang="en-US" sz="4800" dirty="0">
                <a:solidFill>
                  <a:schemeClr val="accent6">
                    <a:lumMod val="75000"/>
                  </a:schemeClr>
                </a:solidFill>
                <a:latin typeface="Baskerville Old Face" panose="02020602080505020303" pitchFamily="18" charset="0"/>
              </a:rPr>
              <a:t>t</a:t>
            </a:r>
            <a:r>
              <a:rPr lang="en-US" sz="4800" dirty="0">
                <a:latin typeface="Baskerville Old Face" panose="02020602080505020303" pitchFamily="18" charset="0"/>
              </a:rPr>
              <a:t>e of </a:t>
            </a:r>
            <a:r>
              <a:rPr lang="en-US" sz="4800" dirty="0">
                <a:solidFill>
                  <a:schemeClr val="accent6">
                    <a:lumMod val="75000"/>
                  </a:schemeClr>
                </a:solidFill>
                <a:latin typeface="Baskerville Old Face" panose="02020602080505020303" pitchFamily="18" charset="0"/>
              </a:rPr>
              <a:t>t</a:t>
            </a:r>
            <a:r>
              <a:rPr lang="en-US" sz="4800" dirty="0">
                <a:latin typeface="Baskerville Old Face" panose="02020602080505020303" pitchFamily="18" charset="0"/>
              </a:rPr>
              <a:t>he Ar</a:t>
            </a:r>
            <a:r>
              <a:rPr lang="en-US" sz="4800" dirty="0">
                <a:solidFill>
                  <a:schemeClr val="accent6">
                    <a:lumMod val="75000"/>
                  </a:schemeClr>
                </a:solidFill>
                <a:latin typeface="Baskerville Old Face" panose="02020602080505020303" pitchFamily="18" charset="0"/>
              </a:rPr>
              <a:t>t</a:t>
            </a:r>
            <a:endParaRPr lang="en-US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0383" y="390527"/>
            <a:ext cx="6248400" cy="63459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5" name="Straight Arrow Connector 4"/>
          <p:cNvCxnSpPr>
            <a:stCxn id="10" idx="3"/>
          </p:cNvCxnSpPr>
          <p:nvPr/>
        </p:nvCxnSpPr>
        <p:spPr>
          <a:xfrm flipV="1">
            <a:off x="3427412" y="1219200"/>
            <a:ext cx="4648200" cy="1022866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2284412" y="2057400"/>
            <a:ext cx="1143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tx2"/>
                </a:solidFill>
              </a:rPr>
              <a:t>Nutrients</a:t>
            </a:r>
            <a:endParaRPr lang="en-US" dirty="0">
              <a:solidFill>
                <a:schemeClr val="tx2"/>
              </a:solidFill>
            </a:endParaRPr>
          </a:p>
        </p:txBody>
      </p:sp>
      <p:cxnSp>
        <p:nvCxnSpPr>
          <p:cNvPr id="12" name="Straight Arrow Connector 11"/>
          <p:cNvCxnSpPr/>
          <p:nvPr/>
        </p:nvCxnSpPr>
        <p:spPr>
          <a:xfrm flipV="1">
            <a:off x="3427412" y="3023116"/>
            <a:ext cx="1236005" cy="653534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2092324" y="2514600"/>
            <a:ext cx="1600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tx2"/>
                </a:solidFill>
              </a:rPr>
              <a:t>Manual entry</a:t>
            </a:r>
            <a:endParaRPr lang="en-US" dirty="0">
              <a:solidFill>
                <a:schemeClr val="tx2"/>
              </a:solidFill>
            </a:endParaRPr>
          </a:p>
        </p:txBody>
      </p:sp>
      <p:cxnSp>
        <p:nvCxnSpPr>
          <p:cNvPr id="17" name="Straight Arrow Connector 16"/>
          <p:cNvCxnSpPr>
            <a:stCxn id="13" idx="3"/>
          </p:cNvCxnSpPr>
          <p:nvPr/>
        </p:nvCxnSpPr>
        <p:spPr>
          <a:xfrm flipV="1">
            <a:off x="3692524" y="2339710"/>
            <a:ext cx="970893" cy="359556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379412" y="3468469"/>
            <a:ext cx="31623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tx2"/>
                </a:solidFill>
              </a:rPr>
              <a:t>Logging multiple times per day</a:t>
            </a:r>
            <a:endParaRPr lang="en-US" dirty="0">
              <a:solidFill>
                <a:schemeClr val="tx2"/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4646612" y="6459498"/>
            <a:ext cx="16002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Fitbit.com</a:t>
            </a:r>
            <a:endParaRPr lang="en-US" sz="1200" dirty="0"/>
          </a:p>
        </p:txBody>
      </p:sp>
      <p:graphicFrame>
        <p:nvGraphicFramePr>
          <p:cNvPr id="21" name="Diagram 2"/>
          <p:cNvGraphicFramePr/>
          <p:nvPr>
            <p:extLst>
              <p:ext uri="{D42A27DB-BD31-4B8C-83A1-F6EECF244321}">
                <p14:modId xmlns:p14="http://schemas.microsoft.com/office/powerpoint/2010/main" val="1945085592"/>
              </p:ext>
            </p:extLst>
          </p:nvPr>
        </p:nvGraphicFramePr>
        <p:xfrm>
          <a:off x="0" y="3837801"/>
          <a:ext cx="4340383" cy="290710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42234328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3" grpId="0"/>
      <p:bldP spid="19" grpId="0"/>
      <p:bldP spid="29" grpId="0"/>
      <p:bldGraphic spid="21" grpId="0">
        <p:bldAsOne/>
      </p:bldGraphic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8" descr="http://www.sage.ie/blog/wp-content/uploads/2013/01/employee-attrition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21087" y="2667000"/>
            <a:ext cx="3680859" cy="4724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-155071" y="145123"/>
            <a:ext cx="10969943" cy="1143000"/>
          </a:xfrm>
        </p:spPr>
        <p:txBody>
          <a:bodyPr/>
          <a:lstStyle/>
          <a:p>
            <a:r>
              <a:rPr lang="en-US" sz="4800" dirty="0">
                <a:solidFill>
                  <a:schemeClr val="accent6">
                    <a:lumMod val="75000"/>
                  </a:schemeClr>
                </a:solidFill>
                <a:latin typeface="Baskerville Old Face" panose="02020602080505020303" pitchFamily="18" charset="0"/>
              </a:rPr>
              <a:t>N</a:t>
            </a:r>
            <a:r>
              <a:rPr lang="en-US" sz="4800" dirty="0">
                <a:latin typeface="Baskerville Old Face" panose="02020602080505020303" pitchFamily="18" charset="0"/>
              </a:rPr>
              <a:t>eed</a:t>
            </a:r>
            <a:endParaRPr lang="en-US" dirty="0"/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33" y="1417638"/>
            <a:ext cx="3067981" cy="190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4" descr="http://timsstrategy.com/blog/wp-content/uploads/2010/06/networking-fatigue-frustration-burn-out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7882" y="1352517"/>
            <a:ext cx="3046413" cy="1905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6" descr="https://www.madison.k12.wi.us/files/Calendar_0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24924" y="1276318"/>
            <a:ext cx="2540000" cy="20574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Box 5"/>
              <p:cNvSpPr txBox="1"/>
              <p:nvPr/>
            </p:nvSpPr>
            <p:spPr>
              <a:xfrm>
                <a:off x="3153337" y="1539690"/>
                <a:ext cx="1183337" cy="132343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8000" i="1" smtClean="0">
                          <a:latin typeface="Cambria Math"/>
                          <a:ea typeface="Cambria Math"/>
                        </a:rPr>
                        <m:t>+</m:t>
                      </m:r>
                    </m:oMath>
                  </m:oMathPara>
                </a14:m>
                <a:endParaRPr lang="en-US" sz="8000" dirty="0"/>
              </a:p>
            </p:txBody>
          </p:sp>
        </mc:Choice>
        <mc:Fallback xmlns="">
          <p:sp>
            <p:nvSpPr>
              <p:cNvPr id="12" name="TextBox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79812" y="1477714"/>
                <a:ext cx="1183337" cy="1323439"/>
              </a:xfrm>
              <a:prstGeom prst="rect">
                <a:avLst/>
              </a:prstGeom>
              <a:blipFill rotWithShape="1"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3" name="TextBox 7"/>
              <p:cNvSpPr txBox="1"/>
              <p:nvPr/>
            </p:nvSpPr>
            <p:spPr>
              <a:xfrm>
                <a:off x="6551612" y="1539689"/>
                <a:ext cx="1176925" cy="132343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en-US"/>
                </a:defPPr>
                <a:lvl1pPr>
                  <a:defRPr sz="8000" i="1">
                    <a:latin typeface="Cambria Math"/>
                    <a:ea typeface="Cambria Math"/>
                  </a:defRPr>
                </a:lvl1pPr>
              </a:lstStyle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>
                          <a:latin typeface="Cambria Math" panose="02040503050406030204" pitchFamily="18" charset="0"/>
                        </a:rPr>
                        <m:t>=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>
          <p:sp>
            <p:nvSpPr>
              <p:cNvPr id="13" name="TextBox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51612" y="1539689"/>
                <a:ext cx="1176925" cy="1323439"/>
              </a:xfrm>
              <a:prstGeom prst="rect">
                <a:avLst/>
              </a:prstGeom>
              <a:blipFill rotWithShape="0"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5" name="Picture 10" descr="http://www.technobuffalo.com/wp-content/uploads/2012/11/pcmag.jp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989" y="3886200"/>
            <a:ext cx="2629498" cy="26294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Right Arrow 18"/>
          <p:cNvSpPr/>
          <p:nvPr/>
        </p:nvSpPr>
        <p:spPr>
          <a:xfrm>
            <a:off x="2729607" y="5102785"/>
            <a:ext cx="1046819" cy="34170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ight Arrow 18"/>
          <p:cNvSpPr/>
          <p:nvPr/>
        </p:nvSpPr>
        <p:spPr>
          <a:xfrm>
            <a:off x="6465268" y="5144696"/>
            <a:ext cx="1046819" cy="34170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Picture 11" descr="C:\Users\gurur6\Downloads\my-obama-me_10-03-14 (1).jp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3314" y="3857515"/>
            <a:ext cx="2622098" cy="28867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764143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6" grpId="0" animBg="1"/>
      <p:bldP spid="1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609441" y="0"/>
            <a:ext cx="10969943" cy="1143000"/>
          </a:xfrm>
        </p:spPr>
        <p:txBody>
          <a:bodyPr/>
          <a:lstStyle/>
          <a:p>
            <a:r>
              <a:rPr lang="en-US" sz="4800" dirty="0">
                <a:latin typeface="Baskerville Old Face" panose="02020602080505020303" pitchFamily="18" charset="0"/>
              </a:rPr>
              <a:t>Ou</a:t>
            </a:r>
            <a:r>
              <a:rPr lang="en-US" sz="4800" dirty="0">
                <a:solidFill>
                  <a:schemeClr val="accent6">
                    <a:lumMod val="75000"/>
                  </a:schemeClr>
                </a:solidFill>
                <a:latin typeface="Baskerville Old Face" panose="02020602080505020303" pitchFamily="18" charset="0"/>
              </a:rPr>
              <a:t>r</a:t>
            </a:r>
            <a:r>
              <a:rPr lang="en-US" sz="4800" dirty="0">
                <a:latin typeface="Baskerville Old Face" panose="02020602080505020303" pitchFamily="18" charset="0"/>
              </a:rPr>
              <a:t> Offe</a:t>
            </a:r>
            <a:r>
              <a:rPr lang="en-US" sz="4800" dirty="0">
                <a:solidFill>
                  <a:schemeClr val="accent6">
                    <a:lumMod val="75000"/>
                  </a:schemeClr>
                </a:solidFill>
                <a:latin typeface="Baskerville Old Face" panose="02020602080505020303" pitchFamily="18" charset="0"/>
              </a:rPr>
              <a:t>r</a:t>
            </a:r>
            <a:r>
              <a:rPr lang="en-US" sz="4800" dirty="0">
                <a:latin typeface="Baskerville Old Face" panose="02020602080505020303" pitchFamily="18" charset="0"/>
              </a:rPr>
              <a:t>ing</a:t>
            </a:r>
            <a:endParaRPr lang="en-US" i="1" dirty="0"/>
          </a:p>
        </p:txBody>
      </p:sp>
      <p:pic>
        <p:nvPicPr>
          <p:cNvPr id="16" name="Picture 2" descr="http://www.clker.com/cliparts/2/7/1/0/11949849491786662466cloud_jon_phillips_01.svg.hi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94612" y="978766"/>
            <a:ext cx="2819400" cy="24152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TextBox 22"/>
          <p:cNvSpPr txBox="1"/>
          <p:nvPr/>
        </p:nvSpPr>
        <p:spPr>
          <a:xfrm>
            <a:off x="7967463" y="1693966"/>
            <a:ext cx="2536720" cy="9848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 smtClean="0"/>
              <a:t>     </a:t>
            </a:r>
            <a:r>
              <a:rPr lang="en-US" sz="2000" i="1" dirty="0" smtClean="0"/>
              <a:t>Match Products &amp; </a:t>
            </a:r>
          </a:p>
          <a:p>
            <a:r>
              <a:rPr lang="en-US" sz="2000" i="1" dirty="0"/>
              <a:t>E</a:t>
            </a:r>
            <a:r>
              <a:rPr lang="en-US" sz="2000" i="1" dirty="0" smtClean="0"/>
              <a:t>xtract Nutrition Data </a:t>
            </a:r>
          </a:p>
          <a:p>
            <a:r>
              <a:rPr lang="en-US" i="1" dirty="0"/>
              <a:t> </a:t>
            </a:r>
            <a:r>
              <a:rPr lang="en-US" i="1" dirty="0" smtClean="0"/>
              <a:t>        </a:t>
            </a:r>
            <a:endParaRPr lang="en-US" i="1" dirty="0"/>
          </a:p>
        </p:txBody>
      </p:sp>
      <p:pic>
        <p:nvPicPr>
          <p:cNvPr id="6" name="Picture 2" descr="http://www.hasslefreeclipart.com/clipart_money/images/cash_register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543" y="1295400"/>
            <a:ext cx="2456320" cy="18508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98966" y="1138116"/>
            <a:ext cx="3128846" cy="1932654"/>
          </a:xfrm>
          <a:prstGeom prst="rect">
            <a:avLst/>
          </a:prstGeom>
        </p:spPr>
      </p:pic>
      <p:sp>
        <p:nvSpPr>
          <p:cNvPr id="25" name="Right Arrow 13"/>
          <p:cNvSpPr/>
          <p:nvPr/>
        </p:nvSpPr>
        <p:spPr>
          <a:xfrm>
            <a:off x="2588061" y="1865388"/>
            <a:ext cx="865707" cy="305304"/>
          </a:xfrm>
          <a:prstGeom prst="rightArrow">
            <a:avLst/>
          </a:prstGeom>
          <a:solidFill>
            <a:schemeClr val="accent6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ight Arrow 21"/>
          <p:cNvSpPr/>
          <p:nvPr/>
        </p:nvSpPr>
        <p:spPr>
          <a:xfrm>
            <a:off x="6716588" y="1835220"/>
            <a:ext cx="865707" cy="305304"/>
          </a:xfrm>
          <a:prstGeom prst="rightArrow">
            <a:avLst/>
          </a:prstGeom>
          <a:solidFill>
            <a:schemeClr val="accent6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ight Arrow 21"/>
          <p:cNvSpPr/>
          <p:nvPr/>
        </p:nvSpPr>
        <p:spPr>
          <a:xfrm rot="5400000">
            <a:off x="9421633" y="3332242"/>
            <a:ext cx="357384" cy="306227"/>
          </a:xfrm>
          <a:prstGeom prst="rightArrow">
            <a:avLst/>
          </a:prstGeom>
          <a:solidFill>
            <a:schemeClr val="accent6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10" name="Diagram 2"/>
          <p:cNvGraphicFramePr/>
          <p:nvPr>
            <p:extLst>
              <p:ext uri="{D42A27DB-BD31-4B8C-83A1-F6EECF244321}">
                <p14:modId xmlns:p14="http://schemas.microsoft.com/office/powerpoint/2010/main" val="716257415"/>
              </p:ext>
            </p:extLst>
          </p:nvPr>
        </p:nvGraphicFramePr>
        <p:xfrm>
          <a:off x="219163" y="4038600"/>
          <a:ext cx="4960849" cy="256189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sp>
        <p:nvSpPr>
          <p:cNvPr id="12" name="Rectangle 4"/>
          <p:cNvSpPr/>
          <p:nvPr/>
        </p:nvSpPr>
        <p:spPr>
          <a:xfrm>
            <a:off x="989012" y="3581400"/>
            <a:ext cx="3216413" cy="47705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25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Personalized </a:t>
            </a:r>
            <a:r>
              <a:rPr lang="en-US" sz="25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Coaching</a:t>
            </a:r>
            <a:endParaRPr lang="en-US" sz="25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19" name="Picture 18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789612" y="3753762"/>
            <a:ext cx="4651569" cy="29127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84392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5" grpId="0" animBg="1"/>
      <p:bldP spid="26" grpId="0" animBg="1"/>
      <p:bldP spid="13" grpId="0" animBg="1"/>
      <p:bldGraphic spid="10" grpId="0">
        <p:bldAsOne/>
      </p:bldGraphic>
      <p:bldP spid="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1920987" y="181488"/>
            <a:ext cx="7237572" cy="685800"/>
          </a:xfrm>
        </p:spPr>
        <p:txBody>
          <a:bodyPr>
            <a:noAutofit/>
          </a:bodyPr>
          <a:lstStyle/>
          <a:p>
            <a:r>
              <a:rPr lang="en-US" sz="4800" dirty="0" smtClean="0">
                <a:latin typeface="Baskerville Old Face" panose="02020602080505020303" pitchFamily="18" charset="0"/>
              </a:rPr>
              <a:t>Tar</a:t>
            </a:r>
            <a:r>
              <a:rPr lang="en-US" sz="4800" dirty="0" smtClean="0">
                <a:solidFill>
                  <a:schemeClr val="accent6"/>
                </a:solidFill>
                <a:latin typeface="Baskerville Old Face" panose="02020602080505020303" pitchFamily="18" charset="0"/>
              </a:rPr>
              <a:t>g</a:t>
            </a:r>
            <a:r>
              <a:rPr lang="en-US" sz="4800" dirty="0" smtClean="0">
                <a:latin typeface="Baskerville Old Face" panose="02020602080505020303" pitchFamily="18" charset="0"/>
              </a:rPr>
              <a:t>et Mar</a:t>
            </a:r>
            <a:r>
              <a:rPr lang="en-US" sz="4800" dirty="0" smtClean="0">
                <a:solidFill>
                  <a:schemeClr val="accent6">
                    <a:lumMod val="75000"/>
                  </a:schemeClr>
                </a:solidFill>
                <a:latin typeface="Baskerville Old Face" panose="02020602080505020303" pitchFamily="18" charset="0"/>
              </a:rPr>
              <a:t>k</a:t>
            </a:r>
            <a:r>
              <a:rPr lang="en-US" sz="4800" dirty="0" smtClean="0">
                <a:latin typeface="Baskerville Old Face" panose="02020602080505020303" pitchFamily="18" charset="0"/>
              </a:rPr>
              <a:t>et</a:t>
            </a:r>
            <a:r>
              <a:rPr lang="en-US" sz="4800" dirty="0">
                <a:latin typeface="Baskerville Old Face" panose="02020602080505020303" pitchFamily="18" charset="0"/>
              </a:rPr>
              <a:t>?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2665411" y="1066799"/>
            <a:ext cx="5064398" cy="1777349"/>
          </a:xfrm>
        </p:spPr>
        <p:txBody>
          <a:bodyPr>
            <a:normAutofit fontScale="25000" lnSpcReduction="20000"/>
          </a:bodyPr>
          <a:lstStyle/>
          <a:p>
            <a:endParaRPr lang="en-US" dirty="0"/>
          </a:p>
          <a:p>
            <a:endParaRPr lang="en-US" sz="7400" dirty="0"/>
          </a:p>
          <a:p>
            <a:pPr marL="457200" lvl="1" indent="0">
              <a:buNone/>
            </a:pPr>
            <a:r>
              <a:rPr lang="en-US" sz="9600" b="1" dirty="0" smtClean="0"/>
              <a:t>13.6 </a:t>
            </a:r>
            <a:r>
              <a:rPr lang="en-US" sz="9600" b="1" dirty="0"/>
              <a:t>million  </a:t>
            </a:r>
            <a:r>
              <a:rPr lang="en-US" sz="9600" dirty="0"/>
              <a:t>of  college students </a:t>
            </a:r>
            <a:r>
              <a:rPr lang="en-US" sz="9600" dirty="0" smtClean="0"/>
              <a:t>are </a:t>
            </a:r>
            <a:r>
              <a:rPr lang="en-US" sz="9600" dirty="0"/>
              <a:t>considered  to be low on Potassium, Calcium and Vitamin </a:t>
            </a:r>
            <a:r>
              <a:rPr lang="en-US" sz="9600" dirty="0" smtClean="0"/>
              <a:t>D </a:t>
            </a:r>
            <a:endParaRPr lang="en-US" sz="9600" dirty="0"/>
          </a:p>
          <a:p>
            <a:pPr marL="457200" lvl="1" indent="0">
              <a:buNone/>
            </a:pPr>
            <a:r>
              <a:rPr lang="en-US" sz="9600" dirty="0" smtClean="0"/>
              <a:t> </a:t>
            </a:r>
            <a:endParaRPr lang="en-US" sz="9600" dirty="0"/>
          </a:p>
          <a:p>
            <a:pPr lvl="1"/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pic>
        <p:nvPicPr>
          <p:cNvPr id="6" name="Imagen 5" descr="Ob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7873" y="4843790"/>
            <a:ext cx="2564689" cy="170941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000"/>
          <a:stretch/>
        </p:blipFill>
        <p:spPr>
          <a:xfrm>
            <a:off x="217873" y="1407729"/>
            <a:ext cx="2590800" cy="215265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29809" y="2388686"/>
            <a:ext cx="2857500" cy="2495550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2817812" y="5426647"/>
            <a:ext cx="714260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70%</a:t>
            </a:r>
            <a:r>
              <a:rPr lang="en-US" sz="2400" dirty="0" smtClean="0"/>
              <a:t> </a:t>
            </a:r>
            <a:r>
              <a:rPr lang="en-US" sz="2400" dirty="0"/>
              <a:t>of </a:t>
            </a:r>
            <a:r>
              <a:rPr lang="en-US" sz="2400" dirty="0" smtClean="0"/>
              <a:t>US </a:t>
            </a:r>
            <a:r>
              <a:rPr lang="en-US" sz="2400" dirty="0" smtClean="0"/>
              <a:t>adults </a:t>
            </a:r>
            <a:r>
              <a:rPr lang="en-US" sz="2400" dirty="0"/>
              <a:t>are either overweight or </a:t>
            </a:r>
            <a:r>
              <a:rPr lang="en-US" sz="2400" dirty="0" smtClean="0"/>
              <a:t>obese</a:t>
            </a:r>
            <a:endParaRPr lang="en-US" sz="2400" dirty="0"/>
          </a:p>
        </p:txBody>
      </p:sp>
      <p:sp>
        <p:nvSpPr>
          <p:cNvPr id="14" name="TextBox 13"/>
          <p:cNvSpPr txBox="1"/>
          <p:nvPr/>
        </p:nvSpPr>
        <p:spPr>
          <a:xfrm>
            <a:off x="3579812" y="3581400"/>
            <a:ext cx="516762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1"/>
            <a:r>
              <a:rPr lang="en-US" sz="2400" b="1" dirty="0" smtClean="0"/>
              <a:t>15 </a:t>
            </a:r>
            <a:r>
              <a:rPr lang="en-US" sz="2400" b="1" dirty="0" smtClean="0"/>
              <a:t>million </a:t>
            </a:r>
            <a:r>
              <a:rPr lang="en-US" sz="2400" dirty="0" smtClean="0"/>
              <a:t>US citizens</a:t>
            </a:r>
            <a:r>
              <a:rPr lang="en-US" sz="2400" dirty="0" smtClean="0"/>
              <a:t> </a:t>
            </a:r>
            <a:r>
              <a:rPr lang="en-US" sz="2400" dirty="0" smtClean="0"/>
              <a:t>estimated </a:t>
            </a:r>
            <a:r>
              <a:rPr lang="en-US" sz="2400" dirty="0"/>
              <a:t>to have </a:t>
            </a:r>
            <a:r>
              <a:rPr lang="en-US" sz="2400" dirty="0" smtClean="0"/>
              <a:t>food allergies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5305880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609441" y="152400"/>
            <a:ext cx="10969943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800" dirty="0">
                <a:latin typeface="Baskerville Old Face" panose="02020602080505020303" pitchFamily="18" charset="0"/>
              </a:rPr>
              <a:t>Mar</a:t>
            </a:r>
            <a:r>
              <a:rPr lang="en-US" sz="4800" dirty="0">
                <a:solidFill>
                  <a:schemeClr val="accent6">
                    <a:lumMod val="75000"/>
                  </a:schemeClr>
                </a:solidFill>
                <a:latin typeface="Baskerville Old Face" panose="02020602080505020303" pitchFamily="18" charset="0"/>
              </a:rPr>
              <a:t>k</a:t>
            </a:r>
            <a:r>
              <a:rPr lang="en-US" sz="4800" dirty="0">
                <a:latin typeface="Baskerville Old Face" panose="02020602080505020303" pitchFamily="18" charset="0"/>
              </a:rPr>
              <a:t>eting</a:t>
            </a:r>
            <a:r>
              <a:rPr lang="en-US" dirty="0" smtClean="0"/>
              <a:t> </a:t>
            </a:r>
            <a:endParaRPr lang="en-US" dirty="0"/>
          </a:p>
        </p:txBody>
      </p:sp>
      <p:pic>
        <p:nvPicPr>
          <p:cNvPr id="5" name="Picture 4" descr="http://etan.org/images/blogger-logo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5812" y="3038475"/>
            <a:ext cx="1005840" cy="1000125"/>
          </a:xfrm>
          <a:prstGeom prst="rect">
            <a:avLst/>
          </a:prstGeom>
          <a:noFill/>
          <a:extLst/>
        </p:spPr>
      </p:pic>
      <p:pic>
        <p:nvPicPr>
          <p:cNvPr id="6" name="Picture 5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8222" y="3025141"/>
            <a:ext cx="1005840" cy="1005840"/>
          </a:xfrm>
          <a:prstGeom prst="rect">
            <a:avLst/>
          </a:prstGeom>
          <a:noFill/>
          <a:ln>
            <a:noFill/>
          </a:ln>
          <a:effectLst/>
          <a:extLst/>
        </p:spPr>
      </p:pic>
      <p:pic>
        <p:nvPicPr>
          <p:cNvPr id="7" name="Picture 6" descr="http://cornwallcurling.com/wp-content/uploads/email-signup.pn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62214" y="3025141"/>
            <a:ext cx="1005840" cy="1005840"/>
          </a:xfrm>
          <a:prstGeom prst="rect">
            <a:avLst/>
          </a:prstGeom>
          <a:noFill/>
          <a:extLst/>
        </p:spPr>
      </p:pic>
      <p:pic>
        <p:nvPicPr>
          <p:cNvPr id="8" name="Picture 7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6012" y="1676401"/>
            <a:ext cx="1234440" cy="1238885"/>
          </a:xfrm>
          <a:prstGeom prst="rect">
            <a:avLst/>
          </a:prstGeom>
          <a:noFill/>
          <a:ln>
            <a:noFill/>
          </a:ln>
          <a:effectLst/>
          <a:extLst/>
        </p:spPr>
      </p:pic>
      <p:pic>
        <p:nvPicPr>
          <p:cNvPr id="9" name="Picture 8" descr="http://etc-mysitemyway.s3.amazonaws.com/icons/legacy-previews/icons/matte-white-square-icons-arrows/124519-matte-white-square-icon-arrows-arrow-redirect-right1-ps.png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6457" y="1676400"/>
            <a:ext cx="1204595" cy="1238885"/>
          </a:xfrm>
          <a:prstGeom prst="rect">
            <a:avLst/>
          </a:prstGeom>
          <a:noFill/>
          <a:extLst/>
        </p:spPr>
      </p:pic>
      <p:pic>
        <p:nvPicPr>
          <p:cNvPr id="10" name="Picture 9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94852" y="1689735"/>
            <a:ext cx="1005840" cy="959485"/>
          </a:xfrm>
          <a:prstGeom prst="rect">
            <a:avLst/>
          </a:prstGeom>
          <a:noFill/>
          <a:ln>
            <a:noFill/>
          </a:ln>
          <a:effectLst/>
          <a:extLst/>
        </p:spPr>
      </p:pic>
      <p:pic>
        <p:nvPicPr>
          <p:cNvPr id="11" name="Picture 10"/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612" y="5489574"/>
            <a:ext cx="1158240" cy="1019175"/>
          </a:xfrm>
          <a:prstGeom prst="rect">
            <a:avLst/>
          </a:prstGeom>
          <a:noFill/>
          <a:ln>
            <a:noFill/>
          </a:ln>
          <a:effectLst/>
          <a:extLst/>
        </p:spPr>
      </p:pic>
      <p:pic>
        <p:nvPicPr>
          <p:cNvPr id="12" name="Picture 11"/>
          <p:cNvPicPr/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2657" y="5410200"/>
            <a:ext cx="1204595" cy="1238250"/>
          </a:xfrm>
          <a:prstGeom prst="rect">
            <a:avLst/>
          </a:prstGeom>
        </p:spPr>
      </p:pic>
      <p:pic>
        <p:nvPicPr>
          <p:cNvPr id="13" name="Picture 12"/>
          <p:cNvPicPr/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94612" y="5489575"/>
            <a:ext cx="1005840" cy="1005840"/>
          </a:xfrm>
          <a:prstGeom prst="rect">
            <a:avLst/>
          </a:prstGeom>
        </p:spPr>
      </p:pic>
      <p:pic>
        <p:nvPicPr>
          <p:cNvPr id="14" name="Picture 13" descr="http://www.veryicon.com/icon/png/System/Crystal%20Clear%20Actions/Announcements.png"/>
          <p:cNvPicPr/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5812" y="4378959"/>
            <a:ext cx="1005840" cy="1005840"/>
          </a:xfrm>
          <a:prstGeom prst="rect">
            <a:avLst/>
          </a:prstGeom>
          <a:noFill/>
          <a:extLst/>
        </p:spPr>
      </p:pic>
      <p:pic>
        <p:nvPicPr>
          <p:cNvPr id="15" name="Picture 14"/>
          <p:cNvPicPr/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8222" y="4267200"/>
            <a:ext cx="1005840" cy="1014095"/>
          </a:xfrm>
          <a:prstGeom prst="rect">
            <a:avLst/>
          </a:prstGeom>
          <a:noFill/>
          <a:ln>
            <a:noFill/>
          </a:ln>
          <a:effectLst/>
          <a:extLst/>
        </p:spPr>
      </p:pic>
      <p:pic>
        <p:nvPicPr>
          <p:cNvPr id="16" name="Picture 15"/>
          <p:cNvPicPr/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94612" y="4267200"/>
            <a:ext cx="1005840" cy="1014095"/>
          </a:xfrm>
          <a:prstGeom prst="rect">
            <a:avLst/>
          </a:prstGeom>
          <a:noFill/>
          <a:ln>
            <a:noFill/>
          </a:ln>
          <a:effectLst/>
          <a:extLst/>
        </p:spPr>
      </p:pic>
      <p:sp>
        <p:nvSpPr>
          <p:cNvPr id="17" name="Right Arrow 16"/>
          <p:cNvSpPr/>
          <p:nvPr/>
        </p:nvSpPr>
        <p:spPr>
          <a:xfrm>
            <a:off x="3503612" y="3348037"/>
            <a:ext cx="1066800" cy="381000"/>
          </a:xfrm>
          <a:prstGeom prst="rightArrow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ight Arrow 17"/>
          <p:cNvSpPr/>
          <p:nvPr/>
        </p:nvSpPr>
        <p:spPr>
          <a:xfrm>
            <a:off x="3442652" y="2118676"/>
            <a:ext cx="1066800" cy="381000"/>
          </a:xfrm>
          <a:prstGeom prst="rightArrow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ight Arrow 18"/>
          <p:cNvSpPr/>
          <p:nvPr/>
        </p:nvSpPr>
        <p:spPr>
          <a:xfrm>
            <a:off x="3518852" y="5815329"/>
            <a:ext cx="1066800" cy="381000"/>
          </a:xfrm>
          <a:prstGeom prst="rightArrow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ight Arrow 19"/>
          <p:cNvSpPr/>
          <p:nvPr/>
        </p:nvSpPr>
        <p:spPr>
          <a:xfrm>
            <a:off x="3503612" y="4597081"/>
            <a:ext cx="1066800" cy="381000"/>
          </a:xfrm>
          <a:prstGeom prst="rightArrow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ight Arrow 20"/>
          <p:cNvSpPr/>
          <p:nvPr/>
        </p:nvSpPr>
        <p:spPr>
          <a:xfrm>
            <a:off x="6129654" y="3334703"/>
            <a:ext cx="1066800" cy="381000"/>
          </a:xfrm>
          <a:prstGeom prst="rightArrow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ight Arrow 21"/>
          <p:cNvSpPr/>
          <p:nvPr/>
        </p:nvSpPr>
        <p:spPr>
          <a:xfrm>
            <a:off x="6068694" y="2102484"/>
            <a:ext cx="1066800" cy="381000"/>
          </a:xfrm>
          <a:prstGeom prst="rightArrow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ight Arrow 22"/>
          <p:cNvSpPr/>
          <p:nvPr/>
        </p:nvSpPr>
        <p:spPr>
          <a:xfrm>
            <a:off x="6144894" y="5799137"/>
            <a:ext cx="1066800" cy="381000"/>
          </a:xfrm>
          <a:prstGeom prst="rightArrow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ight Arrow 23"/>
          <p:cNvSpPr/>
          <p:nvPr/>
        </p:nvSpPr>
        <p:spPr>
          <a:xfrm>
            <a:off x="6129654" y="4525327"/>
            <a:ext cx="1066800" cy="381000"/>
          </a:xfrm>
          <a:prstGeom prst="rightArrow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TextBox 24"/>
          <p:cNvSpPr txBox="1"/>
          <p:nvPr/>
        </p:nvSpPr>
        <p:spPr>
          <a:xfrm>
            <a:off x="2135504" y="1219200"/>
            <a:ext cx="6473508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500" b="1" dirty="0" smtClean="0">
                <a:solidFill>
                  <a:srgbClr val="FFC00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What			How			Why</a:t>
            </a:r>
            <a:endParaRPr lang="en-US" sz="2500" b="1" dirty="0">
              <a:solidFill>
                <a:srgbClr val="FFC000"/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29562537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1522414" y="319088"/>
            <a:ext cx="8915398" cy="519112"/>
          </a:xfrm>
        </p:spPr>
        <p:txBody>
          <a:bodyPr>
            <a:noAutofit/>
          </a:bodyPr>
          <a:lstStyle/>
          <a:p>
            <a:r>
              <a:rPr lang="en-US" sz="4800" dirty="0">
                <a:latin typeface="Baskerville Old Face" panose="02020602080505020303" pitchFamily="18" charset="0"/>
              </a:rPr>
              <a:t>Bu</a:t>
            </a:r>
            <a:r>
              <a:rPr lang="en-US" sz="4800" dirty="0">
                <a:solidFill>
                  <a:schemeClr val="accent6">
                    <a:lumMod val="75000"/>
                  </a:schemeClr>
                </a:solidFill>
                <a:latin typeface="Baskerville Old Face" panose="02020602080505020303" pitchFamily="18" charset="0"/>
              </a:rPr>
              <a:t>s</a:t>
            </a:r>
            <a:r>
              <a:rPr lang="en-US" sz="4800" dirty="0">
                <a:latin typeface="Baskerville Old Face" panose="02020602080505020303" pitchFamily="18" charset="0"/>
              </a:rPr>
              <a:t>iness</a:t>
            </a:r>
            <a:r>
              <a:rPr lang="en-US" dirty="0" smtClean="0"/>
              <a:t> </a:t>
            </a:r>
            <a:r>
              <a:rPr lang="en-US" sz="4800" dirty="0">
                <a:latin typeface="Baskerville Old Face" panose="02020602080505020303" pitchFamily="18" charset="0"/>
              </a:rPr>
              <a:t>M</a:t>
            </a:r>
            <a:r>
              <a:rPr lang="en-US" sz="4800" dirty="0">
                <a:solidFill>
                  <a:schemeClr val="accent6"/>
                </a:solidFill>
                <a:latin typeface="Baskerville Old Face" panose="02020602080505020303" pitchFamily="18" charset="0"/>
              </a:rPr>
              <a:t>o</a:t>
            </a:r>
            <a:r>
              <a:rPr lang="en-US" sz="4800" dirty="0">
                <a:latin typeface="Baskerville Old Face" panose="02020602080505020303" pitchFamily="18" charset="0"/>
              </a:rPr>
              <a:t>del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1598612" y="990601"/>
            <a:ext cx="9067802" cy="5181600"/>
          </a:xfrm>
        </p:spPr>
        <p:txBody>
          <a:bodyPr>
            <a:normAutofit/>
          </a:bodyPr>
          <a:lstStyle/>
          <a:p>
            <a:endParaRPr lang="en-US" sz="2600" i="1" dirty="0"/>
          </a:p>
          <a:p>
            <a:r>
              <a:rPr lang="en-US" sz="2600" i="1" dirty="0"/>
              <a:t>Freemium Revenue </a:t>
            </a:r>
            <a:r>
              <a:rPr lang="en-US" sz="2600" i="1" dirty="0" smtClean="0"/>
              <a:t>Model</a:t>
            </a:r>
            <a:endParaRPr lang="en-US" sz="2600" i="1" dirty="0"/>
          </a:p>
          <a:p>
            <a:pPr lvl="1"/>
            <a:r>
              <a:rPr lang="en-US" sz="2600" i="1" dirty="0" smtClean="0"/>
              <a:t>First 3 months - FREE</a:t>
            </a:r>
            <a:endParaRPr lang="en-US" sz="2200" i="1" dirty="0"/>
          </a:p>
          <a:p>
            <a:pPr lvl="1"/>
            <a:r>
              <a:rPr lang="en-US" sz="2600" i="1" dirty="0" smtClean="0"/>
              <a:t>Month 3 </a:t>
            </a:r>
            <a:r>
              <a:rPr lang="en-US" sz="2600" i="1" dirty="0" smtClean="0"/>
              <a:t>onwards - $4.99/month</a:t>
            </a:r>
            <a:endParaRPr lang="en-US" sz="2600" i="1" dirty="0"/>
          </a:p>
          <a:p>
            <a:r>
              <a:rPr lang="en-US" sz="2600" i="1" dirty="0" smtClean="0"/>
              <a:t>Advertising</a:t>
            </a:r>
            <a:endParaRPr lang="en-US" sz="2600" i="1" dirty="0"/>
          </a:p>
          <a:p>
            <a:pPr lvl="1"/>
            <a:r>
              <a:rPr lang="en-US" sz="2600" i="1" dirty="0"/>
              <a:t>Healthy </a:t>
            </a:r>
            <a:r>
              <a:rPr lang="en-US" sz="2600" i="1" dirty="0" smtClean="0"/>
              <a:t>food  vendors</a:t>
            </a:r>
            <a:endParaRPr lang="en-US" sz="2600" i="1" dirty="0"/>
          </a:p>
          <a:p>
            <a:pPr lvl="1"/>
            <a:r>
              <a:rPr lang="en-US" sz="2600" i="1" dirty="0"/>
              <a:t>Diet </a:t>
            </a:r>
            <a:r>
              <a:rPr lang="en-US" sz="2600" i="1" dirty="0"/>
              <a:t>p</a:t>
            </a:r>
            <a:r>
              <a:rPr lang="en-US" sz="2600" i="1" dirty="0" smtClean="0"/>
              <a:t>roducts</a:t>
            </a:r>
            <a:endParaRPr lang="en-US" sz="2600" i="1" dirty="0" smtClean="0"/>
          </a:p>
          <a:p>
            <a:r>
              <a:rPr lang="en-US" sz="3000" i="1" dirty="0" smtClean="0"/>
              <a:t>Licensing and </a:t>
            </a:r>
            <a:r>
              <a:rPr lang="en-US" sz="3000" i="1" dirty="0" smtClean="0"/>
              <a:t>Acquisition</a:t>
            </a:r>
            <a:endParaRPr lang="en-US" sz="3000" i="1" dirty="0" smtClean="0"/>
          </a:p>
          <a:p>
            <a:pPr lvl="1"/>
            <a:r>
              <a:rPr lang="en-US" sz="2600" i="1" dirty="0" smtClean="0"/>
              <a:t>Retail outlets</a:t>
            </a:r>
            <a:endParaRPr lang="en-US" sz="2600" i="1" dirty="0" smtClean="0"/>
          </a:p>
          <a:p>
            <a:pPr lvl="1"/>
            <a:r>
              <a:rPr lang="en-US" sz="2600" i="1" dirty="0" smtClean="0"/>
              <a:t>Competition</a:t>
            </a:r>
          </a:p>
          <a:p>
            <a:pPr lvl="1"/>
            <a:endParaRPr lang="en-US" sz="2600" i="1" dirty="0"/>
          </a:p>
          <a:p>
            <a:endParaRPr lang="en-US" sz="2600" i="1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9812" y="1676400"/>
            <a:ext cx="2419350" cy="2466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5037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theme1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FoodGourmet">
      <a:dk1>
        <a:srgbClr val="4D0511"/>
      </a:dk1>
      <a:lt1>
        <a:sysClr val="window" lastClr="FFFFFF"/>
      </a:lt1>
      <a:dk2>
        <a:srgbClr val="000000"/>
      </a:dk2>
      <a:lt2>
        <a:srgbClr val="DDDDDD"/>
      </a:lt2>
      <a:accent1>
        <a:srgbClr val="CA2A1E"/>
      </a:accent1>
      <a:accent2>
        <a:srgbClr val="EE6612"/>
      </a:accent2>
      <a:accent3>
        <a:srgbClr val="EBA61D"/>
      </a:accent3>
      <a:accent4>
        <a:srgbClr val="70A22E"/>
      </a:accent4>
      <a:accent5>
        <a:srgbClr val="359986"/>
      </a:accent5>
      <a:accent6>
        <a:srgbClr val="8159A4"/>
      </a:accent6>
      <a:hlink>
        <a:srgbClr val="3777BD"/>
      </a:hlink>
      <a:folHlink>
        <a:srgbClr val="B2B2B2"/>
      </a:folHlink>
    </a:clrScheme>
    <a:fontScheme name="Cambria">
      <a:majorFont>
        <a:latin typeface="Cambria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mbria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FoodGourmet">
      <a:dk1>
        <a:srgbClr val="4D0511"/>
      </a:dk1>
      <a:lt1>
        <a:sysClr val="window" lastClr="FFFFFF"/>
      </a:lt1>
      <a:dk2>
        <a:srgbClr val="000000"/>
      </a:dk2>
      <a:lt2>
        <a:srgbClr val="DDDDDD"/>
      </a:lt2>
      <a:accent1>
        <a:srgbClr val="CA2A1E"/>
      </a:accent1>
      <a:accent2>
        <a:srgbClr val="EE6612"/>
      </a:accent2>
      <a:accent3>
        <a:srgbClr val="EBA61D"/>
      </a:accent3>
      <a:accent4>
        <a:srgbClr val="70A22E"/>
      </a:accent4>
      <a:accent5>
        <a:srgbClr val="359986"/>
      </a:accent5>
      <a:accent6>
        <a:srgbClr val="8159A4"/>
      </a:accent6>
      <a:hlink>
        <a:srgbClr val="3777BD"/>
      </a:hlink>
      <a:folHlink>
        <a:srgbClr val="B2B2B2"/>
      </a:folHlink>
    </a:clrScheme>
    <a:fontScheme name="Cambria">
      <a:majorFont>
        <a:latin typeface="Cambria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mbria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Cash Flow Projection">
    <a:dk1>
      <a:srgbClr val="000000"/>
    </a:dk1>
    <a:lt1>
      <a:srgbClr val="FFFFFF"/>
    </a:lt1>
    <a:dk2>
      <a:srgbClr val="334E4E"/>
    </a:dk2>
    <a:lt2>
      <a:srgbClr val="F0F0F0"/>
    </a:lt2>
    <a:accent1>
      <a:srgbClr val="8CABB1"/>
    </a:accent1>
    <a:accent2>
      <a:srgbClr val="94BD59"/>
    </a:accent2>
    <a:accent3>
      <a:srgbClr val="E1B13F"/>
    </a:accent3>
    <a:accent4>
      <a:srgbClr val="DC8358"/>
    </a:accent4>
    <a:accent5>
      <a:srgbClr val="C56274"/>
    </a:accent5>
    <a:accent6>
      <a:srgbClr val="9C8CA2"/>
    </a:accent6>
    <a:hlink>
      <a:srgbClr val="8CABB1"/>
    </a:hlink>
    <a:folHlink>
      <a:srgbClr val="9C8CA2"/>
    </a:folHlink>
  </a:clrScheme>
  <a:fontScheme name="Cash Flow Projection">
    <a:majorFont>
      <a:latin typeface="Arial"/>
      <a:ea typeface=""/>
      <a:cs typeface=""/>
    </a:majorFont>
    <a:minorFont>
      <a:latin typeface="Arial"/>
      <a:ea typeface="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Cash Flow Projection">
    <a:dk1>
      <a:srgbClr val="000000"/>
    </a:dk1>
    <a:lt1>
      <a:srgbClr val="FFFFFF"/>
    </a:lt1>
    <a:dk2>
      <a:srgbClr val="334E4E"/>
    </a:dk2>
    <a:lt2>
      <a:srgbClr val="F0F0F0"/>
    </a:lt2>
    <a:accent1>
      <a:srgbClr val="8CABB1"/>
    </a:accent1>
    <a:accent2>
      <a:srgbClr val="94BD59"/>
    </a:accent2>
    <a:accent3>
      <a:srgbClr val="E1B13F"/>
    </a:accent3>
    <a:accent4>
      <a:srgbClr val="DC8358"/>
    </a:accent4>
    <a:accent5>
      <a:srgbClr val="C56274"/>
    </a:accent5>
    <a:accent6>
      <a:srgbClr val="9C8CA2"/>
    </a:accent6>
    <a:hlink>
      <a:srgbClr val="8CABB1"/>
    </a:hlink>
    <a:folHlink>
      <a:srgbClr val="9C8CA2"/>
    </a:folHlink>
  </a:clrScheme>
  <a:fontScheme name="Cash Flow Projection">
    <a:majorFont>
      <a:latin typeface="Arial"/>
      <a:ea typeface=""/>
      <a:cs typeface=""/>
    </a:majorFont>
    <a:minorFont>
      <a:latin typeface="Arial"/>
      <a:ea typeface="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D027EF60-452A-468E-A07F-0A227C2E3B3D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0</TotalTime>
  <Words>1074</Words>
  <Application>Microsoft Office PowerPoint</Application>
  <PresentationFormat>Custom</PresentationFormat>
  <Paragraphs>311</Paragraphs>
  <Slides>32</Slides>
  <Notes>13</Notes>
  <HiddenSlides>0</HiddenSlides>
  <MMClips>0</MMClips>
  <ScaleCrop>false</ScaleCrop>
  <HeadingPairs>
    <vt:vector size="6" baseType="variant">
      <vt:variant>
        <vt:lpstr>Fonts Used</vt:lpstr>
      </vt:variant>
      <vt:variant>
        <vt:i4>11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32</vt:i4>
      </vt:variant>
    </vt:vector>
  </HeadingPairs>
  <TitlesOfParts>
    <vt:vector size="44" baseType="lpstr">
      <vt:lpstr>MS Mincho</vt:lpstr>
      <vt:lpstr>Aharoni</vt:lpstr>
      <vt:lpstr>Arial</vt:lpstr>
      <vt:lpstr>AVGmdBU</vt:lpstr>
      <vt:lpstr>Baskerville Old Face</vt:lpstr>
      <vt:lpstr>Calibri</vt:lpstr>
      <vt:lpstr>Cambria</vt:lpstr>
      <vt:lpstr>Cambria Math</vt:lpstr>
      <vt:lpstr>Cataneo BT</vt:lpstr>
      <vt:lpstr>Garamond</vt:lpstr>
      <vt:lpstr>Times New Roman</vt:lpstr>
      <vt:lpstr>2_Office Theme</vt:lpstr>
      <vt:lpstr>MyHealthDash</vt:lpstr>
      <vt:lpstr>Food Logging Today</vt:lpstr>
      <vt:lpstr>Current Offerings</vt:lpstr>
      <vt:lpstr>State of the Art</vt:lpstr>
      <vt:lpstr>Need</vt:lpstr>
      <vt:lpstr>Our Offering</vt:lpstr>
      <vt:lpstr>Target Market? </vt:lpstr>
      <vt:lpstr>PowerPoint Presentation</vt:lpstr>
      <vt:lpstr>Business Model</vt:lpstr>
      <vt:lpstr>Make vs Buy: Technology Procurement </vt:lpstr>
      <vt:lpstr>Make vs Buy: In-House Development </vt:lpstr>
      <vt:lpstr>PowerPoint Presentation</vt:lpstr>
      <vt:lpstr>Incurred Costs </vt:lpstr>
      <vt:lpstr>Projected Investment Timeline</vt:lpstr>
      <vt:lpstr>Profitability Analysis</vt:lpstr>
      <vt:lpstr>Risks</vt:lpstr>
      <vt:lpstr>Mitigations</vt:lpstr>
      <vt:lpstr>PowerPoint Presentation</vt:lpstr>
      <vt:lpstr>Thank You!</vt:lpstr>
      <vt:lpstr>Appendix</vt:lpstr>
      <vt:lpstr>Marketing</vt:lpstr>
      <vt:lpstr>PowerPoint Presentation</vt:lpstr>
      <vt:lpstr>PowerPoint Presentation</vt:lpstr>
      <vt:lpstr>First Market - Austin</vt:lpstr>
      <vt:lpstr>PowerPoint Presentation</vt:lpstr>
      <vt:lpstr>PowerPoint Presentation</vt:lpstr>
      <vt:lpstr>PowerPoint Presentation</vt:lpstr>
      <vt:lpstr>Financials</vt:lpstr>
      <vt:lpstr>Projected Cash Flow</vt:lpstr>
      <vt:lpstr>Competitor Growth History</vt:lpstr>
      <vt:lpstr>PowerPoint Presentation</vt:lpstr>
      <vt:lpstr>Sources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Diet Me</dc:title>
  <dc:creator/>
  <cp:lastModifiedBy/>
  <cp:revision>10</cp:revision>
  <dcterms:created xsi:type="dcterms:W3CDTF">2013-12-03T03:21:47Z</dcterms:created>
  <dcterms:modified xsi:type="dcterms:W3CDTF">2014-03-10T22:08:39Z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TC029010239991</vt:lpwstr>
  </property>
</Properties>
</file>